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6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8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9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  <p:sldMasterId id="2147483688" r:id="rId2"/>
    <p:sldMasterId id="2147483710" r:id="rId3"/>
    <p:sldMasterId id="2147483749" r:id="rId4"/>
    <p:sldMasterId id="2147483789" r:id="rId5"/>
    <p:sldMasterId id="2147483812" r:id="rId6"/>
    <p:sldMasterId id="2147483820" r:id="rId7"/>
    <p:sldMasterId id="2147483849" r:id="rId8"/>
    <p:sldMasterId id="2147483877" r:id="rId9"/>
    <p:sldMasterId id="2147483889" r:id="rId10"/>
    <p:sldMasterId id="2147483906" r:id="rId11"/>
  </p:sldMasterIdLst>
  <p:notesMasterIdLst>
    <p:notesMasterId r:id="rId37"/>
  </p:notesMasterIdLst>
  <p:handoutMasterIdLst>
    <p:handoutMasterId r:id="rId38"/>
  </p:handoutMasterIdLst>
  <p:sldIdLst>
    <p:sldId id="5973" r:id="rId12"/>
    <p:sldId id="5988" r:id="rId13"/>
    <p:sldId id="1281" r:id="rId14"/>
    <p:sldId id="1324" r:id="rId15"/>
    <p:sldId id="1325" r:id="rId16"/>
    <p:sldId id="1312" r:id="rId17"/>
    <p:sldId id="1313" r:id="rId18"/>
    <p:sldId id="1305" r:id="rId19"/>
    <p:sldId id="1283" r:id="rId20"/>
    <p:sldId id="1292" r:id="rId21"/>
    <p:sldId id="1295" r:id="rId22"/>
    <p:sldId id="1296" r:id="rId23"/>
    <p:sldId id="1284" r:id="rId24"/>
    <p:sldId id="1285" r:id="rId25"/>
    <p:sldId id="1316" r:id="rId26"/>
    <p:sldId id="1311" r:id="rId27"/>
    <p:sldId id="1310" r:id="rId28"/>
    <p:sldId id="1315" r:id="rId29"/>
    <p:sldId id="1298" r:id="rId30"/>
    <p:sldId id="1320" r:id="rId31"/>
    <p:sldId id="1299" r:id="rId32"/>
    <p:sldId id="5991" r:id="rId33"/>
    <p:sldId id="5992" r:id="rId34"/>
    <p:sldId id="5990" r:id="rId35"/>
    <p:sldId id="598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ma Samad" initials="SS" lastIdx="59" clrIdx="0">
    <p:extLst>
      <p:ext uri="{19B8F6BF-5375-455C-9EA6-DF929625EA0E}">
        <p15:presenceInfo xmlns:p15="http://schemas.microsoft.com/office/powerpoint/2012/main" userId="S-1-5-21-3872124399-1432461711-1771973162-8660" providerId="AD"/>
      </p:ext>
    </p:extLst>
  </p:cmAuthor>
  <p:cmAuthor id="2" name="Scott Hill" initials="SH" lastIdx="67" clrIdx="1">
    <p:extLst>
      <p:ext uri="{19B8F6BF-5375-455C-9EA6-DF929625EA0E}">
        <p15:presenceInfo xmlns:p15="http://schemas.microsoft.com/office/powerpoint/2012/main" userId="S-1-5-21-3872124399-1432461711-1771973162-8725" providerId="AD"/>
      </p:ext>
    </p:extLst>
  </p:cmAuthor>
  <p:cmAuthor id="3" name="Scott Hill" initials="SH [2]" lastIdx="7" clrIdx="2">
    <p:extLst>
      <p:ext uri="{19B8F6BF-5375-455C-9EA6-DF929625EA0E}">
        <p15:presenceInfo xmlns:p15="http://schemas.microsoft.com/office/powerpoint/2012/main" userId="Scott Hi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FB60E9-6FEC-4744-B544-D1D108D7E3E0}" v="28" dt="2019-04-08T10:53:46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94F352-092C-4EE4-9346-8FFEAA263D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CA45B7-1687-4FFE-B8FD-E4FE983642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50BF8-72D3-403A-B07D-4781B18631FC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50CAF-1561-42B8-B2E2-696BC741D8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9E74C-2401-4BF7-8D34-F8E45A5F00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BFEB6-03DF-4AD4-9048-84F97292D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147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4432B-E0AD-4B3B-AF86-70136AB338C1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C8DFC-E0B1-4CA4-A8C0-659C15507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9008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emf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3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emf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emf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emf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emf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08"/>
            <a:ext cx="12192000" cy="68559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6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5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7BCE6-E00F-4A49-B3BB-5AAFD6411E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blackWhite">
          <a:xfrm>
            <a:off x="269241" y="6170060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59" tIns="143407" rIns="179259" bIns="143407" numCol="1" anchor="t" anchorCtr="0" compatLnSpc="1">
            <a:prstTxWarp prst="textNoShape">
              <a:avLst/>
            </a:prstTxWarp>
            <a:spAutoFit/>
          </a:bodyPr>
          <a:lstStyle/>
          <a:p>
            <a:pPr defTabSz="913748" eaLnBrk="0" hangingPunct="0"/>
            <a:r>
              <a:rPr lang="en-US" sz="686">
                <a:solidFill>
                  <a:schemeClr val="tx1">
                    <a:lumMod val="25000"/>
                    <a:lumOff val="75000"/>
                  </a:schemeClr>
                </a:solidFill>
                <a:cs typeface="Segoe UI" pitchFamily="34" charset="0"/>
              </a:rPr>
              <a:t>©</a:t>
            </a:r>
            <a:r>
              <a:rPr lang="en-US" sz="686" baseline="0">
                <a:solidFill>
                  <a:schemeClr val="tx1">
                    <a:lumMod val="25000"/>
                    <a:lumOff val="75000"/>
                  </a:schemeClr>
                </a:solidFill>
                <a:cs typeface="Segoe UI" pitchFamily="34" charset="0"/>
              </a:rPr>
              <a:t> Copyright</a:t>
            </a:r>
            <a:r>
              <a:rPr lang="en-US" sz="686">
                <a:solidFill>
                  <a:schemeClr val="tx1">
                    <a:lumMod val="25000"/>
                    <a:lumOff val="75000"/>
                  </a:schemeClr>
                </a:solidFill>
                <a:cs typeface="Segoe UI" pitchFamily="34" charset="0"/>
              </a:rPr>
              <a:t> Microsoft Corporation. All rights reserved.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" y="2679588"/>
            <a:ext cx="4074608" cy="14988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B2C29-C000-4AE4-A654-0A8745B84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34124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BDF1DC1-6319-E742-86BB-EE3D80CF1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4" y="1108104"/>
            <a:ext cx="11018520" cy="307777"/>
          </a:xfrm>
        </p:spPr>
        <p:txBody>
          <a:bodyPr/>
          <a:lstStyle>
            <a:lvl1pPr marL="0" indent="0">
              <a:buNone/>
              <a:defRPr sz="2000" b="1" i="0">
                <a:solidFill>
                  <a:schemeClr val="accent3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0761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63132334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6" y="1187646"/>
            <a:ext cx="11655078" cy="1612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369666" y="6567184"/>
            <a:ext cx="3452676" cy="15786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6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968035458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268" y="291068"/>
            <a:ext cx="6769045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9267" y="4773828"/>
            <a:ext cx="6769045" cy="1793104"/>
          </a:xfrm>
        </p:spPr>
        <p:txBody>
          <a:bodyPr wrap="square">
            <a:noAutofit/>
          </a:bodyPr>
          <a:lstStyle>
            <a:lvl1pPr marL="0" indent="0">
              <a:spcBef>
                <a:spcPts val="1765"/>
              </a:spcBef>
              <a:buNone/>
              <a:defRPr sz="2000"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19" r="5881"/>
          <a:stretch/>
        </p:blipFill>
        <p:spPr>
          <a:xfrm>
            <a:off x="0" y="-1"/>
            <a:ext cx="4828867" cy="6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1CE2F71-BF91-4E7B-BDE5-A747EFEFF8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384" y="2122072"/>
            <a:ext cx="5553007" cy="2374698"/>
          </a:xfrm>
        </p:spPr>
        <p:txBody>
          <a:bodyPr wrap="square" lIns="0" tIns="0" rIns="0" bIns="0">
            <a:noAutofit/>
          </a:bodyPr>
          <a:lstStyle>
            <a:lvl1pPr marL="0" marR="0" indent="0" algn="l" defTabSz="914192" rtl="0" eaLnBrk="1" fontAlgn="auto" latinLnBrk="0" hangingPunct="1">
              <a:lnSpc>
                <a:spcPct val="100000"/>
              </a:lnSpc>
              <a:spcBef>
                <a:spcPts val="1961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54" marR="0" indent="0" algn="l" defTabSz="91419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pt-BR"/>
              <a:t>Subhead Segoe UI 26</a:t>
            </a:r>
          </a:p>
          <a:p>
            <a:pPr lvl="0"/>
            <a:r>
              <a:rPr lang="pt-BR"/>
              <a:t>Subhead Segoe UI 26</a:t>
            </a:r>
          </a:p>
          <a:p>
            <a:pPr lvl="0"/>
            <a:r>
              <a:rPr lang="pt-BR"/>
              <a:t>Subhead Segoe UI 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E187AA-EF04-4AB1-BC58-089B2A33C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384" y="438786"/>
            <a:ext cx="5553007" cy="74105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A12A0E8-1E58-4A65-BA42-BEF0F69D25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9611" y="2"/>
            <a:ext cx="598239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244545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187621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2982008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646494"/>
            <a:ext cx="12191377" cy="121150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192" y="6087890"/>
            <a:ext cx="1427788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7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263268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61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2266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31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941" b="0">
                <a:latin typeface="+mn-lt"/>
              </a:defRPr>
            </a:lvl1pPr>
            <a:lvl2pPr marL="250553" indent="0">
              <a:buFont typeface="Wingdings" panose="05000000000000000000" pitchFamily="2" charset="2"/>
              <a:buNone/>
              <a:defRPr sz="2353" b="0"/>
            </a:lvl2pPr>
            <a:lvl3pPr marL="441968" indent="0">
              <a:buFont typeface="Wingdings" panose="05000000000000000000" pitchFamily="2" charset="2"/>
              <a:buNone/>
              <a:tabLst/>
              <a:defRPr sz="2157" b="0"/>
            </a:lvl3pPr>
            <a:lvl4pPr marL="639608" indent="0">
              <a:buFont typeface="Wingdings" panose="05000000000000000000" pitchFamily="2" charset="2"/>
              <a:buNone/>
              <a:defRPr sz="2157" b="0"/>
            </a:lvl4pPr>
            <a:lvl5pPr marL="837250" indent="0">
              <a:buFont typeface="Wingdings" panose="05000000000000000000" pitchFamily="2" charset="2"/>
              <a:buNone/>
              <a:tabLst/>
              <a:defRPr sz="2157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0553" indent="0">
              <a:buFont typeface="Arial" panose="020B0604020202020204" pitchFamily="34" charset="0"/>
              <a:buNone/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41968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39608" indent="0">
              <a:buFont typeface="Arial" panose="020B0604020202020204" pitchFamily="34" charset="0"/>
              <a:buNone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37250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04217" marR="0" lvl="0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Click to edit Master text styles</a:t>
            </a:r>
          </a:p>
          <a:p>
            <a:pPr marL="504217" marR="0" lvl="1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04217" marR="0" lvl="2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04217" marR="0" lvl="3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04217" marR="0" lvl="4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57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227209" indent="-227209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941" b="0">
                <a:latin typeface="+mn-lt"/>
              </a:defRPr>
            </a:lvl1pPr>
            <a:lvl2pPr marL="418625" indent="-168072">
              <a:buFont typeface="Wingdings" panose="05000000000000000000" pitchFamily="2" charset="2"/>
              <a:buChar char=""/>
              <a:defRPr sz="2353" b="0"/>
            </a:lvl2pPr>
            <a:lvl3pPr marL="627160" indent="-185191">
              <a:buFont typeface="Wingdings" panose="05000000000000000000" pitchFamily="2" charset="2"/>
              <a:buChar char=""/>
              <a:tabLst/>
              <a:defRPr sz="2157" b="0"/>
            </a:lvl3pPr>
            <a:lvl4pPr marL="812350" indent="-172742">
              <a:buFont typeface="Wingdings" panose="05000000000000000000" pitchFamily="2" charset="2"/>
              <a:buChar char=""/>
              <a:defRPr sz="2157" b="0"/>
            </a:lvl4pPr>
            <a:lvl5pPr marL="1003766" indent="-166517">
              <a:buFont typeface="Wingdings" panose="05000000000000000000" pitchFamily="2" charset="2"/>
              <a:buChar char=""/>
              <a:tabLst/>
              <a:defRPr sz="2157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6698" indent="-336145"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78113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75753" indent="-336145"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73395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27209" marR="0" lvl="0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Click to edit Master text styles</a:t>
            </a:r>
          </a:p>
          <a:p>
            <a:pPr marL="227209" marR="0" lvl="1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27209" marR="0" lvl="2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27209" marR="0" lvl="3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27209" marR="0" lvl="4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13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9" y="228602"/>
            <a:ext cx="11151917" cy="6663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9" y="1447800"/>
            <a:ext cx="11151917" cy="2066271"/>
          </a:xfrm>
          <a:prstGeom prst="rect">
            <a:avLst/>
          </a:prstGeom>
        </p:spPr>
        <p:txBody>
          <a:bodyPr/>
          <a:lstStyle>
            <a:lvl1pPr marL="284055" indent="-284055">
              <a:buFont typeface="Wingdings" pitchFamily="2" charset="2"/>
              <a:buChar char=""/>
              <a:defRPr sz="4000"/>
            </a:lvl1pPr>
            <a:lvl2pPr marL="517327" indent="-233273">
              <a:buFont typeface="Wingdings" pitchFamily="2" charset="2"/>
              <a:buChar char=""/>
              <a:defRPr>
                <a:latin typeface="+mn-lt"/>
              </a:defRPr>
            </a:lvl2pPr>
            <a:lvl3pPr marL="741078" indent="-223752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14049" indent="-172971">
              <a:buFont typeface="Wingdings" pitchFamily="2" charset="2"/>
              <a:buChar char=""/>
              <a:defRPr>
                <a:latin typeface="+mn-lt"/>
              </a:defRPr>
            </a:lvl4pPr>
            <a:lvl5pPr marL="1087020" indent="-172971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20F5A-00F1-445F-9E6A-FF09415E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64055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1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12358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032867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796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7059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48"/>
            <a:ext cx="4795873" cy="1484704"/>
          </a:xfrm>
        </p:spPr>
        <p:txBody>
          <a:bodyPr wrap="square"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85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719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0302" y="289511"/>
            <a:ext cx="6904778" cy="899665"/>
          </a:xfrm>
        </p:spPr>
        <p:txBody>
          <a:bodyPr/>
          <a:lstStyle>
            <a:lvl1pPr>
              <a:defRPr sz="39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20303" y="4773828"/>
            <a:ext cx="6904016" cy="1793104"/>
          </a:xfrm>
        </p:spPr>
        <p:txBody>
          <a:bodyPr wrap="square">
            <a:noAutofit/>
          </a:bodyPr>
          <a:lstStyle>
            <a:lvl1pPr marL="0" indent="0">
              <a:spcBef>
                <a:spcPts val="1765"/>
              </a:spcBef>
              <a:buNone/>
              <a:defRPr sz="1961"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19" r="5881"/>
          <a:stretch/>
        </p:blipFill>
        <p:spPr>
          <a:xfrm>
            <a:off x="0" y="-1"/>
            <a:ext cx="4828867" cy="6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2225866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3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19251" y="301691"/>
            <a:ext cx="11151917" cy="78034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Frame 3"/>
          <p:cNvSpPr/>
          <p:nvPr userDrawn="1"/>
        </p:nvSpPr>
        <p:spPr bwMode="auto">
          <a:xfrm>
            <a:off x="-11148" y="0"/>
            <a:ext cx="12203151" cy="6858000"/>
          </a:xfrm>
          <a:prstGeom prst="frame">
            <a:avLst>
              <a:gd name="adj1" fmla="val 2075"/>
            </a:avLst>
          </a:prstGeom>
          <a:solidFill>
            <a:schemeClr val="bg1">
              <a:lumMod val="85000"/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61" tIns="143331" rIns="179161" bIns="14333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39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6498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50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984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9" y="620432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9" y="1882336"/>
            <a:ext cx="4758211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07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19643" indent="0">
              <a:buNone/>
              <a:defRPr/>
            </a:lvl2pPr>
            <a:lvl3pPr marL="439283" indent="0">
              <a:buNone/>
              <a:defRPr/>
            </a:lvl3pPr>
            <a:lvl4pPr marL="658927" indent="0">
              <a:buNone/>
              <a:defRPr/>
            </a:lvl4pPr>
            <a:lvl5pPr marL="878569" indent="0">
              <a:buNone/>
              <a:defRPr/>
            </a:lvl5pPr>
          </a:lstStyle>
          <a:p>
            <a:pPr lvl="0"/>
            <a:r>
              <a:rPr lang="pt-BR"/>
              <a:t>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600"/>
            <a:ext cx="4758210" cy="2489596"/>
          </a:xfrm>
        </p:spPr>
        <p:txBody>
          <a:bodyPr lIns="0" tIns="0" rIns="0" bIns="0"/>
          <a:lstStyle>
            <a:lvl1pPr marL="274554" indent="-274554">
              <a:lnSpc>
                <a:spcPts val="1729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1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29"/>
              </a:lnSpc>
              <a:spcBef>
                <a:spcPts val="0"/>
              </a:spcBef>
              <a:buNone/>
              <a:defRPr sz="1345">
                <a:solidFill>
                  <a:schemeClr val="tx1"/>
                </a:solidFill>
              </a:defRPr>
            </a:lvl2pPr>
            <a:lvl3pPr marL="439283" indent="0">
              <a:buNone/>
              <a:defRPr/>
            </a:lvl3pPr>
            <a:lvl4pPr marL="658927" indent="0">
              <a:buNone/>
              <a:defRPr/>
            </a:lvl4pPr>
            <a:lvl5pPr marL="878569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9156783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406" y="365126"/>
            <a:ext cx="11354394" cy="38671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D2CE548-A877-4E19-992B-BEAC5BDD056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748189" y="761366"/>
            <a:ext cx="11117845" cy="43817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781809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3F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9180574" y="6248512"/>
            <a:ext cx="2742188" cy="364224"/>
          </a:xfrm>
          <a:prstGeom prst="rect">
            <a:avLst/>
          </a:prstGeom>
        </p:spPr>
        <p:txBody>
          <a:bodyPr vert="horz" lIns="91440" tIns="45720" rIns="146304" bIns="45720" rtlCol="0" anchor="ctr"/>
          <a:lstStyle>
            <a:lvl1pPr marL="0" algn="r" defTabSz="914192" rtl="0" eaLnBrk="1" latinLnBrk="0" hangingPunct="1">
              <a:lnSpc>
                <a:spcPct val="90000"/>
              </a:lnSpc>
              <a:spcAft>
                <a:spcPts val="588"/>
              </a:spcAft>
              <a:defRPr lang="en-US" sz="1961" kern="1200" smtClean="0">
                <a:gradFill>
                  <a:gsLst>
                    <a:gs pos="2917">
                      <a:srgbClr val="D7D7D7"/>
                    </a:gs>
                    <a:gs pos="100000">
                      <a:srgbClr val="D7D7D7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fld id="{461BA605-C888-4326-8417-118ADDBFD3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52287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1212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">
    <p:bg>
      <p:bgPr>
        <a:solidFill>
          <a:srgbClr val="CC2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811629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CD2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88219" y="0"/>
            <a:ext cx="6099113" cy="685800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56" y="1846740"/>
            <a:ext cx="6086663" cy="2838704"/>
          </a:xfrm>
          <a:prstGeom prst="rect">
            <a:avLst/>
          </a:prstGeom>
        </p:spPr>
        <p:txBody>
          <a:bodyPr lIns="731520" tIns="228600" rIns="274320" bIns="274320" anchor="t" anchorCtr="0">
            <a:normAutofit/>
          </a:bodyPr>
          <a:lstStyle>
            <a:lvl1pPr algn="l">
              <a:lnSpc>
                <a:spcPct val="90000"/>
              </a:lnSpc>
              <a:defRPr sz="5294">
                <a:latin typeface="Segoe UI Light"/>
                <a:cs typeface="Segoe UI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4685444"/>
            <a:ext cx="6088219" cy="918093"/>
          </a:xfrm>
          <a:prstGeom prst="rect">
            <a:avLst/>
          </a:prstGeom>
        </p:spPr>
        <p:txBody>
          <a:bodyPr lIns="731520" tIns="182880" rIns="274320" bIns="274320" anchor="t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1765">
                <a:solidFill>
                  <a:schemeClr val="bg1"/>
                </a:solidFill>
                <a:latin typeface="Segoe UI Light"/>
                <a:cs typeface="Segoe UI Light"/>
              </a:defRPr>
            </a:lvl1pPr>
            <a:lvl2pPr marL="44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9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7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5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here (Bold)</a:t>
            </a:r>
            <a:br>
              <a:rPr lang="en-US" dirty="0"/>
            </a:br>
            <a:r>
              <a:rPr lang="en-US" dirty="0"/>
              <a:t>Presenter Occupation here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1556" y="5618107"/>
            <a:ext cx="6086663" cy="364224"/>
          </a:xfrm>
        </p:spPr>
        <p:txBody>
          <a:bodyPr lIns="731520" tIns="91440"/>
          <a:lstStyle>
            <a:lvl1pPr>
              <a:defRPr sz="1372">
                <a:solidFill>
                  <a:srgbClr val="FFFFFF"/>
                </a:solidFill>
                <a:latin typeface="Segoe UI Light"/>
                <a:cs typeface="Segoe UI Light"/>
              </a:defRPr>
            </a:lvl1pPr>
          </a:lstStyle>
          <a:p>
            <a:fld id="{D7804795-A766-7049-B355-DFA942584FA4}" type="datetime4">
              <a:rPr lang="en-US" smtClean="0"/>
              <a:t>April 8, 2019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52" y="1046172"/>
            <a:ext cx="2355149" cy="81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7024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557" y="0"/>
            <a:ext cx="12185776" cy="685800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556" y="437941"/>
            <a:ext cx="7226068" cy="1239956"/>
          </a:xfrm>
          <a:prstGeom prst="rect">
            <a:avLst/>
          </a:prstGeom>
          <a:solidFill>
            <a:srgbClr val="CC2606">
              <a:alpha val="90000"/>
            </a:srgbClr>
          </a:solidFill>
        </p:spPr>
        <p:txBody>
          <a:bodyPr lIns="457200" tIns="0" rIns="182880" bIns="0" anchor="ctr" anchorCtr="0">
            <a:noAutofit/>
          </a:bodyPr>
          <a:lstStyle>
            <a:lvl1pPr algn="l">
              <a:lnSpc>
                <a:spcPct val="90000"/>
              </a:lnSpc>
              <a:defRPr sz="3529">
                <a:latin typeface="Segoe UI Light"/>
                <a:cs typeface="Segoe UI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329545" y="437941"/>
            <a:ext cx="4493000" cy="1239956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lIns="274320" tIns="137160" rIns="182880" bIns="137160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372" baseline="0">
                <a:solidFill>
                  <a:srgbClr val="CC2606"/>
                </a:solidFill>
                <a:latin typeface="Segoe UI"/>
                <a:cs typeface="Segoe UI"/>
              </a:defRPr>
            </a:lvl1pPr>
            <a:lvl2pPr marL="44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9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7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5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95017" y="2512992"/>
            <a:ext cx="1819307" cy="1813338"/>
          </a:xfrm>
          <a:solidFill>
            <a:srgbClr val="FC7807">
              <a:alpha val="80000"/>
            </a:srgbClr>
          </a:solidFill>
        </p:spPr>
        <p:txBody>
          <a:bodyPr rIns="182880" anchor="ctr" anchorCtr="0">
            <a:noAutofit/>
          </a:bodyPr>
          <a:lstStyle>
            <a:lvl1pPr>
              <a:defRPr sz="1372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815757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roduc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24387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556" y="5824387"/>
            <a:ext cx="12190444" cy="1033613"/>
          </a:xfrm>
          <a:prstGeom prst="rect">
            <a:avLst/>
          </a:prstGeom>
          <a:noFill/>
        </p:spPr>
        <p:txBody>
          <a:bodyPr lIns="457200" tIns="0" rIns="2560320" bIns="0" anchor="ctr" anchorCtr="0">
            <a:normAutofit/>
          </a:bodyPr>
          <a:lstStyle>
            <a:lvl1pPr algn="l">
              <a:lnSpc>
                <a:spcPct val="90000"/>
              </a:lnSpc>
              <a:defRPr sz="3529">
                <a:latin typeface="Segoe UI Light"/>
                <a:cs typeface="Segoe UI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325722" y="693125"/>
            <a:ext cx="7545455" cy="488147"/>
          </a:xfrm>
          <a:solidFill>
            <a:schemeClr val="accent3">
              <a:alpha val="90000"/>
            </a:scheme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1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879" y="5983059"/>
            <a:ext cx="2116880" cy="73338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325722" y="1398938"/>
            <a:ext cx="7545455" cy="488147"/>
          </a:xfrm>
          <a:solidFill>
            <a:schemeClr val="accent3">
              <a:alpha val="90000"/>
            </a:scheme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25722" y="2104750"/>
            <a:ext cx="7545455" cy="488147"/>
          </a:xfrm>
          <a:solidFill>
            <a:schemeClr val="accent3">
              <a:alpha val="90000"/>
            </a:scheme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325722" y="2799087"/>
            <a:ext cx="7545455" cy="488147"/>
          </a:xfrm>
          <a:solidFill>
            <a:schemeClr val="accent3">
              <a:alpha val="90000"/>
            </a:scheme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325722" y="3510636"/>
            <a:ext cx="7545455" cy="488147"/>
          </a:xfrm>
          <a:solidFill>
            <a:schemeClr val="accent3">
              <a:alpha val="90000"/>
            </a:scheme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5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31634" y="4606688"/>
            <a:ext cx="6578243" cy="746879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lIns="274320" tIns="228600" rIns="274320" bIns="27432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765">
                <a:solidFill>
                  <a:schemeClr val="accent3"/>
                </a:solidFill>
                <a:latin typeface="Segoe UI"/>
                <a:cs typeface="Segoe UI"/>
              </a:defRPr>
            </a:lvl1pPr>
            <a:lvl2pPr marL="44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9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7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5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73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11653523" cy="205203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0"/>
            </a:lvl2pPr>
            <a:lvl3pPr marL="223922" indent="0">
              <a:buNone/>
              <a:defRPr sz="1960"/>
            </a:lvl3pPr>
            <a:lvl4pPr marL="447844" indent="0">
              <a:buNone/>
              <a:defRPr sz="1764"/>
            </a:lvl4pPr>
            <a:lvl5pPr marL="671766" indent="0">
              <a:buNone/>
              <a:defRPr sz="176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ABC059-8F94-4F3F-8390-95EBC71C6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Internal &amp; Partner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051AC-96F5-40A5-8422-5BFEB054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2633-6564-4E15-91AF-94C3CF596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46718"/>
      </p:ext>
    </p:extLst>
  </p:cSld>
  <p:clrMapOvr>
    <a:masterClrMapping/>
  </p:clrMapOvr>
  <p:transition spd="slow">
    <p:push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Produc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24387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556" y="5824387"/>
            <a:ext cx="12190444" cy="1033613"/>
          </a:xfrm>
          <a:prstGeom prst="rect">
            <a:avLst/>
          </a:prstGeom>
          <a:noFill/>
        </p:spPr>
        <p:txBody>
          <a:bodyPr lIns="457200" tIns="0" rIns="2560320" bIns="0" anchor="ctr" anchorCtr="0">
            <a:normAutofit/>
          </a:bodyPr>
          <a:lstStyle>
            <a:lvl1pPr algn="l">
              <a:lnSpc>
                <a:spcPct val="90000"/>
              </a:lnSpc>
              <a:defRPr sz="3529">
                <a:latin typeface="Segoe UI Light"/>
                <a:cs typeface="Segoe UI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325722" y="693125"/>
            <a:ext cx="7545455" cy="488147"/>
          </a:xfrm>
          <a:solidFill>
            <a:srgbClr val="8E007A">
              <a:alpha val="90000"/>
            </a:srgb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1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879" y="5983059"/>
            <a:ext cx="2116880" cy="73338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325722" y="1398938"/>
            <a:ext cx="7545455" cy="488147"/>
          </a:xfrm>
          <a:solidFill>
            <a:srgbClr val="8E007A">
              <a:alpha val="90000"/>
            </a:srgb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25722" y="2104750"/>
            <a:ext cx="7545455" cy="488147"/>
          </a:xfrm>
          <a:solidFill>
            <a:srgbClr val="8E007A">
              <a:alpha val="90000"/>
            </a:srgb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325722" y="2799087"/>
            <a:ext cx="7545455" cy="488147"/>
          </a:xfrm>
          <a:solidFill>
            <a:srgbClr val="8E007A">
              <a:alpha val="90000"/>
            </a:srgb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325722" y="3510636"/>
            <a:ext cx="7545455" cy="488147"/>
          </a:xfrm>
          <a:solidFill>
            <a:srgbClr val="8E007A">
              <a:alpha val="90000"/>
            </a:srgb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5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31634" y="4606688"/>
            <a:ext cx="6578243" cy="746879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lIns="274320" tIns="228600" rIns="274320" bIns="27432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765">
                <a:solidFill>
                  <a:schemeClr val="accent5"/>
                </a:solidFill>
                <a:latin typeface="Segoe UI"/>
                <a:cs typeface="Segoe UI"/>
              </a:defRPr>
            </a:lvl1pPr>
            <a:lvl2pPr marL="44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9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7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5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17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Product">
    <p:bg>
      <p:bgPr>
        <a:solidFill>
          <a:srgbClr val="0B61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24387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556" y="5824387"/>
            <a:ext cx="12190444" cy="1033613"/>
          </a:xfrm>
          <a:prstGeom prst="rect">
            <a:avLst/>
          </a:prstGeom>
          <a:noFill/>
        </p:spPr>
        <p:txBody>
          <a:bodyPr lIns="457200" tIns="0" rIns="2560320" bIns="0" anchor="ctr" anchorCtr="0">
            <a:normAutofit/>
          </a:bodyPr>
          <a:lstStyle>
            <a:lvl1pPr algn="l">
              <a:lnSpc>
                <a:spcPct val="90000"/>
              </a:lnSpc>
              <a:defRPr sz="3529">
                <a:latin typeface="Segoe UI Light"/>
                <a:cs typeface="Segoe UI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325722" y="693125"/>
            <a:ext cx="7545455" cy="488147"/>
          </a:xfrm>
          <a:solidFill>
            <a:schemeClr val="bg2">
              <a:alpha val="90000"/>
            </a:scheme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1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879" y="5983059"/>
            <a:ext cx="2116880" cy="73338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325722" y="1398938"/>
            <a:ext cx="7545455" cy="488147"/>
          </a:xfrm>
          <a:solidFill>
            <a:schemeClr val="bg2">
              <a:alpha val="90000"/>
            </a:scheme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25722" y="2104750"/>
            <a:ext cx="7545455" cy="488147"/>
          </a:xfrm>
          <a:solidFill>
            <a:schemeClr val="bg2">
              <a:alpha val="90000"/>
            </a:scheme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325722" y="2799087"/>
            <a:ext cx="7545455" cy="488147"/>
          </a:xfrm>
          <a:solidFill>
            <a:schemeClr val="bg2">
              <a:alpha val="90000"/>
            </a:scheme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325722" y="3510636"/>
            <a:ext cx="7545455" cy="488147"/>
          </a:xfrm>
          <a:solidFill>
            <a:schemeClr val="bg2">
              <a:alpha val="90000"/>
            </a:schemeClr>
          </a:solidFill>
        </p:spPr>
        <p:txBody>
          <a:bodyPr wrap="square" tIns="137160" rIns="182880" bIns="13716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defRPr sz="1372" baseline="0">
                <a:solidFill>
                  <a:schemeClr val="bg1"/>
                </a:solidFill>
              </a:defRPr>
            </a:lvl1pPr>
            <a:lvl2pPr>
              <a:defRPr sz="1372"/>
            </a:lvl2pPr>
            <a:lvl3pPr>
              <a:defRPr sz="1176"/>
            </a:lvl3pPr>
            <a:lvl4pPr>
              <a:defRPr sz="1029"/>
            </a:lvl4pPr>
            <a:lvl5pPr>
              <a:defRPr sz="1029"/>
            </a:lvl5pPr>
          </a:lstStyle>
          <a:p>
            <a:pPr lvl="0"/>
            <a:r>
              <a:rPr lang="en-US" dirty="0"/>
              <a:t>Text 5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31634" y="4606688"/>
            <a:ext cx="6578243" cy="746879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lIns="274320" tIns="228600" rIns="274320" bIns="27432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765">
                <a:solidFill>
                  <a:srgbClr val="0B61CD"/>
                </a:solidFill>
                <a:latin typeface="Segoe UI"/>
                <a:cs typeface="Segoe UI"/>
              </a:defRPr>
            </a:lvl1pPr>
            <a:lvl2pPr marL="44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9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7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5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784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2977054"/>
            <a:ext cx="8067822" cy="1793104"/>
          </a:xfrm>
          <a:noFill/>
        </p:spPr>
        <p:txBody>
          <a:bodyPr lIns="0" tIns="91440" rIns="146304" bIns="91440" anchor="b" anchorCtr="0"/>
          <a:lstStyle>
            <a:lvl1pPr>
              <a:defRPr sz="5294" strike="noStrike" spc="-147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4736471"/>
            <a:ext cx="8359808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5995" y="440495"/>
            <a:ext cx="917173" cy="1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07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2977054"/>
            <a:ext cx="8067822" cy="1793104"/>
          </a:xfrm>
          <a:noFill/>
        </p:spPr>
        <p:txBody>
          <a:bodyPr lIns="0" tIns="91440" rIns="146304" bIns="91440" anchor="b" anchorCtr="0"/>
          <a:lstStyle>
            <a:lvl1pPr>
              <a:defRPr sz="5294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4736471"/>
            <a:ext cx="8359808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5996" y="440495"/>
            <a:ext cx="914788" cy="196431"/>
            <a:chOff x="465139" y="449264"/>
            <a:chExt cx="933131" cy="200341"/>
          </a:xfrm>
        </p:grpSpPr>
        <p:pic>
          <p:nvPicPr>
            <p:cNvPr id="97" name="Picture 96"/>
            <p:cNvPicPr>
              <a:picLocks noChangeAspect="1"/>
            </p:cNvPicPr>
            <p:nvPr userDrawn="1"/>
          </p:nvPicPr>
          <p:blipFill rotWithShape="1">
            <a:blip r:embed="rId2"/>
            <a:srcRect l="26716" r="872" b="4064"/>
            <a:stretch/>
          </p:blipFill>
          <p:spPr bwMode="black">
            <a:xfrm>
              <a:off x="721996" y="459092"/>
              <a:ext cx="676274" cy="187779"/>
            </a:xfrm>
            <a:prstGeom prst="rect">
              <a:avLst/>
            </a:prstGeom>
          </p:spPr>
        </p:pic>
        <p:pic>
          <p:nvPicPr>
            <p:cNvPr id="64" name="MS logo gray - EMF"/>
            <p:cNvPicPr>
              <a:picLocks noChangeAspect="1"/>
            </p:cNvPicPr>
            <p:nvPr userDrawn="1"/>
          </p:nvPicPr>
          <p:blipFill rotWithShape="1">
            <a:blip r:embed="rId3"/>
            <a:srcRect r="76414"/>
            <a:stretch/>
          </p:blipFill>
          <p:spPr bwMode="black">
            <a:xfrm>
              <a:off x="465139" y="449264"/>
              <a:ext cx="220661" cy="200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4539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" b="160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2977054"/>
            <a:ext cx="8067822" cy="1793104"/>
          </a:xfrm>
          <a:noFill/>
        </p:spPr>
        <p:txBody>
          <a:bodyPr lIns="0" tIns="91440" rIns="146304" bIns="91440" anchor="b" anchorCtr="0"/>
          <a:lstStyle>
            <a:lvl1pPr>
              <a:defRPr sz="5294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4736471"/>
            <a:ext cx="8359808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48212" y="470067"/>
            <a:ext cx="1454257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03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"/>
            <a:ext cx="12192000" cy="685664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 userDrawn="1"/>
        </p:nvPicPr>
        <p:blipFill rotWithShape="1">
          <a:blip r:embed="rId3"/>
          <a:srcRect l="26716" r="872" b="4064"/>
          <a:stretch/>
        </p:blipFill>
        <p:spPr bwMode="black">
          <a:xfrm>
            <a:off x="707803" y="450131"/>
            <a:ext cx="662980" cy="18411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2977054"/>
            <a:ext cx="8067822" cy="1793104"/>
          </a:xfrm>
          <a:noFill/>
        </p:spPr>
        <p:txBody>
          <a:bodyPr lIns="0" tIns="91440" rIns="146304" bIns="91440" anchor="b" anchorCtr="0"/>
          <a:lstStyle>
            <a:lvl1pPr>
              <a:defRPr sz="5294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4736471"/>
            <a:ext cx="8359808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 rotWithShape="1">
          <a:blip r:embed="rId4"/>
          <a:srcRect r="76414"/>
          <a:stretch/>
        </p:blipFill>
        <p:spPr bwMode="black">
          <a:xfrm>
            <a:off x="455996" y="440495"/>
            <a:ext cx="216323" cy="1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941692"/>
            <a:ext cx="3618381" cy="899665"/>
          </a:xfrm>
        </p:spPr>
        <p:txBody>
          <a:bodyPr lIns="0" tIns="0" rIns="0" bIns="0"/>
          <a:lstStyle>
            <a:lvl1pPr>
              <a:defRPr sz="1765" spc="-49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29843" y="941692"/>
            <a:ext cx="3837818" cy="3786998"/>
          </a:xfrm>
        </p:spPr>
        <p:txBody>
          <a:bodyPr wrap="square" lIns="0" tIns="0" rIns="0" bIns="0">
            <a:noAutofit/>
          </a:bodyPr>
          <a:lstStyle>
            <a:lvl1pPr marL="0" indent="0" defTabSz="507330">
              <a:buNone/>
              <a:defRPr sz="1765" spc="-49" baseline="0">
                <a:solidFill>
                  <a:schemeClr val="accent1"/>
                </a:solidFill>
              </a:defRPr>
            </a:lvl1pPr>
            <a:lvl2pPr marL="224097" indent="0">
              <a:buNone/>
              <a:defRPr sz="1765"/>
            </a:lvl2pPr>
            <a:lvl3pPr marL="448193" indent="0">
              <a:buNone/>
              <a:defRPr sz="1765"/>
            </a:lvl3pPr>
            <a:lvl4pPr marL="672290" indent="0">
              <a:buNone/>
              <a:defRPr sz="1765"/>
            </a:lvl4pPr>
            <a:lvl5pPr marL="896386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99769845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882332"/>
            <a:ext cx="11306469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8"/>
            <a:ext cx="11306469" cy="46166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Medium: paragraph title Segoe UI bold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5" y="4390304"/>
            <a:ext cx="11306469" cy="307777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0"/>
              </a:spcBef>
              <a:buNone/>
              <a:defRPr sz="980">
                <a:solidFill>
                  <a:schemeClr val="tx1"/>
                </a:solidFill>
              </a:defRPr>
            </a:lvl1pPr>
            <a:lvl2pPr marL="0" indent="0">
              <a:lnSpc>
                <a:spcPts val="1176"/>
              </a:lnSpc>
              <a:spcBef>
                <a:spcPts val="0"/>
              </a:spcBef>
              <a:buNone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Small: 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  <a:p>
            <a:pPr lvl="1"/>
            <a:r>
              <a:rPr lang="en-US"/>
              <a:t>Caption Segoe Regular 10/12</a:t>
            </a:r>
          </a:p>
        </p:txBody>
      </p:sp>
    </p:spTree>
    <p:extLst>
      <p:ext uri="{BB962C8B-B14F-4D97-AF65-F5344CB8AC3E}">
        <p14:creationId xmlns:p14="http://schemas.microsoft.com/office/powerpoint/2010/main" val="175820213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882331"/>
            <a:ext cx="7454644" cy="92333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9"/>
            <a:ext cx="3618381" cy="267820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13110" y="3160782"/>
            <a:ext cx="3597528" cy="2678201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0346" y="3151389"/>
            <a:ext cx="3622117" cy="267820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1170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1966312"/>
            <a:ext cx="5541959" cy="3847207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Pa </a:t>
            </a:r>
            <a:r>
              <a:rPr lang="en-US" err="1"/>
              <a:t>consed</a:t>
            </a:r>
            <a:r>
              <a:rPr lang="en-US"/>
              <a:t> et </a:t>
            </a:r>
            <a:r>
              <a:rPr lang="en-US" err="1"/>
              <a:t>atur</a:t>
            </a:r>
            <a:r>
              <a:rPr lang="en-US"/>
              <a:t>. </a:t>
            </a:r>
            <a:r>
              <a:rPr lang="en-US" err="1"/>
              <a:t>Serion</a:t>
            </a:r>
            <a:r>
              <a:rPr lang="en-US"/>
              <a:t> </a:t>
            </a:r>
            <a:r>
              <a:rPr lang="en-US" err="1"/>
              <a:t>corepudi</a:t>
            </a:r>
            <a:r>
              <a:rPr lang="en-US"/>
              <a:t> dolor </a:t>
            </a:r>
            <a:r>
              <a:rPr lang="en-US" err="1"/>
              <a:t>adionse</a:t>
            </a:r>
            <a:r>
              <a:rPr lang="en-US"/>
              <a:t> </a:t>
            </a:r>
            <a:r>
              <a:rPr lang="en-US" err="1"/>
              <a:t>quibusame</a:t>
            </a:r>
            <a:r>
              <a:rPr lang="en-US"/>
              <a:t> </a:t>
            </a:r>
            <a:r>
              <a:rPr lang="en-US" err="1"/>
              <a:t>nullabora</a:t>
            </a:r>
            <a:r>
              <a:rPr lang="en-US"/>
              <a:t> </a:t>
            </a:r>
            <a:r>
              <a:rPr lang="en-US" err="1"/>
              <a:t>volent</a:t>
            </a:r>
            <a:r>
              <a:rPr lang="en-US"/>
              <a:t> </a:t>
            </a:r>
            <a:r>
              <a:rPr lang="en-US" err="1"/>
              <a:t>lignam</a:t>
            </a:r>
            <a:r>
              <a:rPr lang="en-US"/>
              <a:t> </a:t>
            </a:r>
            <a:r>
              <a:rPr lang="en-US" err="1"/>
              <a:t>entis</a:t>
            </a:r>
            <a:r>
              <a:rPr lang="en-US"/>
              <a:t> ape </a:t>
            </a:r>
            <a:r>
              <a:rPr lang="en-US" err="1"/>
              <a:t>dolores</a:t>
            </a:r>
            <a:r>
              <a:rPr lang="en-US"/>
              <a:t> se </a:t>
            </a:r>
            <a:r>
              <a:rPr lang="en-US" err="1"/>
              <a:t>voluptae</a:t>
            </a:r>
            <a:r>
              <a:rPr lang="en-US"/>
              <a:t> </a:t>
            </a:r>
            <a:r>
              <a:rPr lang="en-US" err="1"/>
              <a:t>nimolupti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</a:t>
            </a:r>
            <a:r>
              <a:rPr lang="en-US" err="1"/>
              <a:t>simusa</a:t>
            </a:r>
            <a:r>
              <a:rPr lang="en-US"/>
              <a:t> </a:t>
            </a:r>
            <a:r>
              <a:rPr lang="en-US" err="1"/>
              <a:t>doluptur</a:t>
            </a:r>
            <a:r>
              <a:rPr lang="en-US"/>
              <a:t>, sum hic </a:t>
            </a:r>
            <a:r>
              <a:rPr lang="en-US" err="1"/>
              <a:t>tem</a:t>
            </a:r>
            <a:r>
              <a:rPr lang="en-US"/>
              <a:t> qui cum </a:t>
            </a:r>
            <a:r>
              <a:rPr lang="en-US" err="1"/>
              <a:t>evelest</a:t>
            </a:r>
            <a:r>
              <a:rPr lang="en-US"/>
              <a:t>, </a:t>
            </a:r>
            <a:r>
              <a:rPr lang="en-US" err="1"/>
              <a:t>cusapel</a:t>
            </a:r>
            <a:r>
              <a:rPr lang="en-US"/>
              <a:t> et </a:t>
            </a:r>
            <a:r>
              <a:rPr lang="en-US" err="1"/>
              <a:t>unt</a:t>
            </a:r>
            <a:r>
              <a:rPr lang="en-US"/>
              <a:t> et </a:t>
            </a:r>
            <a:r>
              <a:rPr lang="en-US" err="1"/>
              <a:t>hiciisciume</a:t>
            </a:r>
            <a:r>
              <a:rPr lang="en-US"/>
              <a:t> </a:t>
            </a:r>
            <a:r>
              <a:rPr lang="en-US" err="1"/>
              <a:t>vernatiore</a:t>
            </a:r>
            <a:r>
              <a:rPr lang="en-US"/>
              <a:t> </a:t>
            </a:r>
            <a:r>
              <a:rPr lang="en-US" err="1"/>
              <a:t>volenecabor</a:t>
            </a:r>
            <a:r>
              <a:rPr lang="en-US"/>
              <a:t> </a:t>
            </a:r>
            <a:r>
              <a:rPr lang="en-US" err="1"/>
              <a:t>seque</a:t>
            </a:r>
            <a:r>
              <a:rPr lang="en-US"/>
              <a:t> </a:t>
            </a:r>
            <a:r>
              <a:rPr lang="en-US" err="1"/>
              <a:t>officient</a:t>
            </a:r>
            <a:r>
              <a:rPr lang="en-US"/>
              <a:t>, </a:t>
            </a:r>
            <a:r>
              <a:rPr lang="en-US" err="1"/>
              <a:t>quamus</a:t>
            </a:r>
            <a:r>
              <a:rPr lang="en-US"/>
              <a:t> </a:t>
            </a:r>
            <a:r>
              <a:rPr lang="en-US" err="1"/>
              <a:t>voluptium</a:t>
            </a:r>
            <a:r>
              <a:rPr lang="en-US"/>
              <a:t> </a:t>
            </a:r>
            <a:r>
              <a:rPr lang="en-US" err="1"/>
              <a:t>natur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tioria</a:t>
            </a:r>
            <a:r>
              <a:rPr lang="en-US"/>
              <a:t> </a:t>
            </a:r>
            <a:r>
              <a:rPr lang="en-US" err="1"/>
              <a:t>venimetur</a:t>
            </a:r>
            <a:r>
              <a:rPr lang="en-US"/>
              <a:t> re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ent</a:t>
            </a:r>
            <a:r>
              <a:rPr lang="en-US"/>
              <a:t>,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liqui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sin con re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volupietur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lvl="1"/>
            <a:r>
              <a:rPr lang="en-US" err="1"/>
              <a:t>Henestios</a:t>
            </a:r>
            <a:r>
              <a:rPr lang="en-US"/>
              <a:t> </a:t>
            </a:r>
            <a:r>
              <a:rPr lang="en-US" err="1"/>
              <a:t>vellantium</a:t>
            </a:r>
            <a:r>
              <a:rPr lang="en-US"/>
              <a:t> </a:t>
            </a:r>
            <a:r>
              <a:rPr lang="en-US" err="1"/>
              <a:t>simi</a:t>
            </a:r>
            <a:r>
              <a:rPr lang="en-US"/>
              <a:t>, </a:t>
            </a:r>
            <a:r>
              <a:rPr lang="en-US" err="1"/>
              <a:t>quassenime</a:t>
            </a:r>
            <a:r>
              <a:rPr lang="en-US"/>
              <a:t> consent </a:t>
            </a:r>
            <a:r>
              <a:rPr lang="en-US" err="1"/>
              <a:t>emquatincti</a:t>
            </a:r>
            <a:r>
              <a:rPr lang="en-US"/>
              <a:t> to doles </a:t>
            </a:r>
            <a:r>
              <a:rPr lang="en-US" err="1"/>
              <a:t>cium</a:t>
            </a:r>
            <a:r>
              <a:rPr lang="en-US"/>
              <a:t> </a:t>
            </a:r>
            <a:r>
              <a:rPr lang="en-US" err="1"/>
              <a:t>nectur</a:t>
            </a:r>
            <a:r>
              <a:rPr lang="en-US"/>
              <a:t>. </a:t>
            </a:r>
            <a:r>
              <a:rPr lang="en-US" err="1"/>
              <a:t>Experit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ipsuntius</a:t>
            </a:r>
            <a:r>
              <a:rPr lang="en-US"/>
              <a:t> </a:t>
            </a:r>
            <a:r>
              <a:rPr lang="en-US" err="1"/>
              <a:t>quideli</a:t>
            </a:r>
            <a:r>
              <a:rPr lang="en-US"/>
              <a:t> </a:t>
            </a:r>
            <a:r>
              <a:rPr lang="en-US" err="1"/>
              <a:t>tatiis</a:t>
            </a:r>
            <a:r>
              <a:rPr lang="en-US"/>
              <a:t> rem </a:t>
            </a:r>
            <a:r>
              <a:rPr lang="en-US" err="1"/>
              <a:t>restis</a:t>
            </a:r>
            <a:r>
              <a:rPr lang="en-US"/>
              <a:t> pro </a:t>
            </a:r>
            <a:r>
              <a:rPr lang="en-US" err="1"/>
              <a:t>ium</a:t>
            </a:r>
            <a:r>
              <a:rPr lang="en-US"/>
              <a:t> qui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debist</a:t>
            </a:r>
            <a:r>
              <a:rPr lang="en-US"/>
              <a:t> at </a:t>
            </a:r>
            <a:r>
              <a:rPr lang="en-US" err="1"/>
              <a:t>ilit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invenim</a:t>
            </a:r>
            <a:r>
              <a:rPr lang="en-US"/>
              <a:t> </a:t>
            </a:r>
            <a:r>
              <a:rPr lang="en-US" err="1"/>
              <a:t>laborro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rectiissunt</a:t>
            </a:r>
            <a:r>
              <a:rPr lang="en-US"/>
              <a:t> et,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doloratia</a:t>
            </a:r>
            <a:r>
              <a:rPr lang="en-US"/>
              <a:t> et </a:t>
            </a:r>
            <a:r>
              <a:rPr lang="en-US" err="1"/>
              <a:t>opta</a:t>
            </a:r>
            <a:r>
              <a:rPr lang="en-US"/>
              <a:t> dis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modis</a:t>
            </a:r>
            <a:r>
              <a:rPr lang="en-US"/>
              <a:t> </a:t>
            </a:r>
            <a:r>
              <a:rPr lang="en-US" err="1"/>
              <a:t>rerat</a:t>
            </a:r>
            <a:r>
              <a:rPr lang="en-US"/>
              <a:t> </a:t>
            </a:r>
            <a:r>
              <a:rPr lang="en-US" err="1"/>
              <a:t>oditatu</a:t>
            </a:r>
            <a:r>
              <a:rPr lang="en-US"/>
              <a:t> </a:t>
            </a:r>
            <a:r>
              <a:rPr lang="en-US" err="1"/>
              <a:t>reseque</a:t>
            </a:r>
            <a:r>
              <a:rPr lang="en-US"/>
              <a:t> </a:t>
            </a:r>
            <a:r>
              <a:rPr lang="en-US" err="1"/>
              <a:t>nisque</a:t>
            </a:r>
            <a:r>
              <a:rPr lang="en-US"/>
              <a:t> rem </a:t>
            </a:r>
            <a:r>
              <a:rPr lang="en-US" err="1"/>
              <a:t>rempores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sit.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29842" y="1956351"/>
            <a:ext cx="5541959" cy="3847207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Pa </a:t>
            </a:r>
            <a:r>
              <a:rPr lang="en-US" err="1"/>
              <a:t>consed</a:t>
            </a:r>
            <a:r>
              <a:rPr lang="en-US"/>
              <a:t> et </a:t>
            </a:r>
            <a:r>
              <a:rPr lang="en-US" err="1"/>
              <a:t>atur</a:t>
            </a:r>
            <a:r>
              <a:rPr lang="en-US"/>
              <a:t>. </a:t>
            </a:r>
            <a:r>
              <a:rPr lang="en-US" err="1"/>
              <a:t>Serion</a:t>
            </a:r>
            <a:r>
              <a:rPr lang="en-US"/>
              <a:t> </a:t>
            </a:r>
            <a:r>
              <a:rPr lang="en-US" err="1"/>
              <a:t>corepudi</a:t>
            </a:r>
            <a:r>
              <a:rPr lang="en-US"/>
              <a:t> dolor </a:t>
            </a:r>
            <a:r>
              <a:rPr lang="en-US" err="1"/>
              <a:t>adionse</a:t>
            </a:r>
            <a:r>
              <a:rPr lang="en-US"/>
              <a:t> </a:t>
            </a:r>
            <a:r>
              <a:rPr lang="en-US" err="1"/>
              <a:t>quibusame</a:t>
            </a:r>
            <a:r>
              <a:rPr lang="en-US"/>
              <a:t> </a:t>
            </a:r>
            <a:r>
              <a:rPr lang="en-US" err="1"/>
              <a:t>nullabora</a:t>
            </a:r>
            <a:r>
              <a:rPr lang="en-US"/>
              <a:t> </a:t>
            </a:r>
            <a:r>
              <a:rPr lang="en-US" err="1"/>
              <a:t>volent</a:t>
            </a:r>
            <a:r>
              <a:rPr lang="en-US"/>
              <a:t> </a:t>
            </a:r>
            <a:r>
              <a:rPr lang="en-US" err="1"/>
              <a:t>lignam</a:t>
            </a:r>
            <a:r>
              <a:rPr lang="en-US"/>
              <a:t> </a:t>
            </a:r>
            <a:r>
              <a:rPr lang="en-US" err="1"/>
              <a:t>entis</a:t>
            </a:r>
            <a:r>
              <a:rPr lang="en-US"/>
              <a:t> ape </a:t>
            </a:r>
            <a:r>
              <a:rPr lang="en-US" err="1"/>
              <a:t>dolores</a:t>
            </a:r>
            <a:r>
              <a:rPr lang="en-US"/>
              <a:t> se </a:t>
            </a:r>
            <a:r>
              <a:rPr lang="en-US" err="1"/>
              <a:t>voluptae</a:t>
            </a:r>
            <a:r>
              <a:rPr lang="en-US"/>
              <a:t> </a:t>
            </a:r>
            <a:r>
              <a:rPr lang="en-US" err="1"/>
              <a:t>nimolupti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</a:t>
            </a:r>
            <a:r>
              <a:rPr lang="en-US" err="1"/>
              <a:t>simusa</a:t>
            </a:r>
            <a:r>
              <a:rPr lang="en-US"/>
              <a:t> </a:t>
            </a:r>
            <a:r>
              <a:rPr lang="en-US" err="1"/>
              <a:t>doluptur</a:t>
            </a:r>
            <a:r>
              <a:rPr lang="en-US"/>
              <a:t>, sum hic </a:t>
            </a:r>
            <a:r>
              <a:rPr lang="en-US" err="1"/>
              <a:t>tem</a:t>
            </a:r>
            <a:r>
              <a:rPr lang="en-US"/>
              <a:t> qui cum </a:t>
            </a:r>
            <a:r>
              <a:rPr lang="en-US" err="1"/>
              <a:t>evelest</a:t>
            </a:r>
            <a:r>
              <a:rPr lang="en-US"/>
              <a:t>, </a:t>
            </a:r>
            <a:r>
              <a:rPr lang="en-US" err="1"/>
              <a:t>cusapel</a:t>
            </a:r>
            <a:r>
              <a:rPr lang="en-US"/>
              <a:t> et </a:t>
            </a:r>
            <a:r>
              <a:rPr lang="en-US" err="1"/>
              <a:t>unt</a:t>
            </a:r>
            <a:r>
              <a:rPr lang="en-US"/>
              <a:t> et </a:t>
            </a:r>
            <a:r>
              <a:rPr lang="en-US" err="1"/>
              <a:t>hiciisciume</a:t>
            </a:r>
            <a:r>
              <a:rPr lang="en-US"/>
              <a:t> </a:t>
            </a:r>
            <a:r>
              <a:rPr lang="en-US" err="1"/>
              <a:t>vernatiore</a:t>
            </a:r>
            <a:r>
              <a:rPr lang="en-US"/>
              <a:t> </a:t>
            </a:r>
            <a:r>
              <a:rPr lang="en-US" err="1"/>
              <a:t>volenecabor</a:t>
            </a:r>
            <a:r>
              <a:rPr lang="en-US"/>
              <a:t> </a:t>
            </a:r>
            <a:r>
              <a:rPr lang="en-US" err="1"/>
              <a:t>seque</a:t>
            </a:r>
            <a:r>
              <a:rPr lang="en-US"/>
              <a:t> </a:t>
            </a:r>
            <a:r>
              <a:rPr lang="en-US" err="1"/>
              <a:t>officient</a:t>
            </a:r>
            <a:r>
              <a:rPr lang="en-US"/>
              <a:t>, </a:t>
            </a:r>
            <a:r>
              <a:rPr lang="en-US" err="1"/>
              <a:t>quamus</a:t>
            </a:r>
            <a:r>
              <a:rPr lang="en-US"/>
              <a:t> </a:t>
            </a:r>
            <a:r>
              <a:rPr lang="en-US" err="1"/>
              <a:t>voluptium</a:t>
            </a:r>
            <a:r>
              <a:rPr lang="en-US"/>
              <a:t> </a:t>
            </a:r>
            <a:r>
              <a:rPr lang="en-US" err="1"/>
              <a:t>natur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tioria</a:t>
            </a:r>
            <a:r>
              <a:rPr lang="en-US"/>
              <a:t> </a:t>
            </a:r>
            <a:r>
              <a:rPr lang="en-US" err="1"/>
              <a:t>venimetur</a:t>
            </a:r>
            <a:r>
              <a:rPr lang="en-US"/>
              <a:t> re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ent</a:t>
            </a:r>
            <a:r>
              <a:rPr lang="en-US"/>
              <a:t>,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liqui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sin con re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volupietur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lvl="1"/>
            <a:r>
              <a:rPr lang="en-US" err="1"/>
              <a:t>Henestios</a:t>
            </a:r>
            <a:r>
              <a:rPr lang="en-US"/>
              <a:t> </a:t>
            </a:r>
            <a:r>
              <a:rPr lang="en-US" err="1"/>
              <a:t>vellantium</a:t>
            </a:r>
            <a:r>
              <a:rPr lang="en-US"/>
              <a:t> </a:t>
            </a:r>
            <a:r>
              <a:rPr lang="en-US" err="1"/>
              <a:t>simi</a:t>
            </a:r>
            <a:r>
              <a:rPr lang="en-US"/>
              <a:t>, </a:t>
            </a:r>
            <a:r>
              <a:rPr lang="en-US" err="1"/>
              <a:t>quassenime</a:t>
            </a:r>
            <a:r>
              <a:rPr lang="en-US"/>
              <a:t> consent </a:t>
            </a:r>
            <a:r>
              <a:rPr lang="en-US" err="1"/>
              <a:t>emquatincti</a:t>
            </a:r>
            <a:r>
              <a:rPr lang="en-US"/>
              <a:t> to doles </a:t>
            </a:r>
            <a:r>
              <a:rPr lang="en-US" err="1"/>
              <a:t>cium</a:t>
            </a:r>
            <a:r>
              <a:rPr lang="en-US"/>
              <a:t> </a:t>
            </a:r>
            <a:r>
              <a:rPr lang="en-US" err="1"/>
              <a:t>nectur</a:t>
            </a:r>
            <a:r>
              <a:rPr lang="en-US"/>
              <a:t>. </a:t>
            </a:r>
            <a:r>
              <a:rPr lang="en-US" err="1"/>
              <a:t>Experit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ipsuntius</a:t>
            </a:r>
            <a:r>
              <a:rPr lang="en-US"/>
              <a:t> </a:t>
            </a:r>
            <a:r>
              <a:rPr lang="en-US" err="1"/>
              <a:t>quideli</a:t>
            </a:r>
            <a:r>
              <a:rPr lang="en-US"/>
              <a:t> </a:t>
            </a:r>
            <a:r>
              <a:rPr lang="en-US" err="1"/>
              <a:t>tatiis</a:t>
            </a:r>
            <a:r>
              <a:rPr lang="en-US"/>
              <a:t> rem </a:t>
            </a:r>
            <a:r>
              <a:rPr lang="en-US" err="1"/>
              <a:t>restis</a:t>
            </a:r>
            <a:r>
              <a:rPr lang="en-US"/>
              <a:t> pro </a:t>
            </a:r>
            <a:r>
              <a:rPr lang="en-US" err="1"/>
              <a:t>ium</a:t>
            </a:r>
            <a:r>
              <a:rPr lang="en-US"/>
              <a:t> qui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debist</a:t>
            </a:r>
            <a:r>
              <a:rPr lang="en-US"/>
              <a:t> at </a:t>
            </a:r>
            <a:r>
              <a:rPr lang="en-US" err="1"/>
              <a:t>ilit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invenim</a:t>
            </a:r>
            <a:r>
              <a:rPr lang="en-US"/>
              <a:t> </a:t>
            </a:r>
            <a:r>
              <a:rPr lang="en-US" err="1"/>
              <a:t>laborro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rectiissunt</a:t>
            </a:r>
            <a:r>
              <a:rPr lang="en-US"/>
              <a:t> et,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doloratia</a:t>
            </a:r>
            <a:r>
              <a:rPr lang="en-US"/>
              <a:t> et </a:t>
            </a:r>
            <a:r>
              <a:rPr lang="en-US" err="1"/>
              <a:t>opta</a:t>
            </a:r>
            <a:r>
              <a:rPr lang="en-US"/>
              <a:t> dis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modis</a:t>
            </a:r>
            <a:r>
              <a:rPr lang="en-US"/>
              <a:t> </a:t>
            </a:r>
            <a:r>
              <a:rPr lang="en-US" err="1"/>
              <a:t>rerat</a:t>
            </a:r>
            <a:r>
              <a:rPr lang="en-US"/>
              <a:t> </a:t>
            </a:r>
            <a:r>
              <a:rPr lang="en-US" err="1"/>
              <a:t>oditatu</a:t>
            </a:r>
            <a:r>
              <a:rPr lang="en-US"/>
              <a:t> </a:t>
            </a:r>
            <a:r>
              <a:rPr lang="en-US" err="1"/>
              <a:t>reseque</a:t>
            </a:r>
            <a:r>
              <a:rPr lang="en-US"/>
              <a:t> </a:t>
            </a:r>
            <a:r>
              <a:rPr lang="en-US" err="1"/>
              <a:t>nisque</a:t>
            </a:r>
            <a:r>
              <a:rPr lang="en-US"/>
              <a:t> rem </a:t>
            </a:r>
            <a:r>
              <a:rPr lang="en-US" err="1"/>
              <a:t>rempores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sit.</a:t>
            </a:r>
          </a:p>
        </p:txBody>
      </p:sp>
    </p:spTree>
    <p:extLst>
      <p:ext uri="{BB962C8B-B14F-4D97-AF65-F5344CB8AC3E}">
        <p14:creationId xmlns:p14="http://schemas.microsoft.com/office/powerpoint/2010/main" val="17513497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202" t="35855" b="2392"/>
          <a:stretch/>
        </p:blipFill>
        <p:spPr>
          <a:xfrm>
            <a:off x="-18534" y="-489"/>
            <a:ext cx="12210535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7" y="4618991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9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7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042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6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042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55992" y="1599723"/>
            <a:ext cx="3618383" cy="312896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915101" y="1958094"/>
            <a:ext cx="2698612" cy="241147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303151" y="1599723"/>
            <a:ext cx="3618383" cy="312896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144081" y="1599723"/>
            <a:ext cx="3618383" cy="312896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00039" y="4927922"/>
            <a:ext cx="3618381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8" hasCustomPrompt="1"/>
          </p:nvPr>
        </p:nvSpPr>
        <p:spPr>
          <a:xfrm>
            <a:off x="4759922" y="1958094"/>
            <a:ext cx="2698612" cy="241147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18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8604744" y="1958094"/>
            <a:ext cx="2698612" cy="241147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64199155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55995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67818"/>
            <a:ext cx="1693247" cy="282128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3167818"/>
            <a:ext cx="1693247" cy="282128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0662" y="3167818"/>
            <a:ext cx="1693247" cy="2821285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2995" y="3167818"/>
            <a:ext cx="1693247" cy="2821285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5328" y="3167818"/>
            <a:ext cx="1693247" cy="2821285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7660" y="3167818"/>
            <a:ext cx="1693247" cy="2821285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378328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00662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222995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145328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067660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654906076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48440901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881921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4" spc="-147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30633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881921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4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68693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881921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4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37191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5" y="0"/>
            <a:ext cx="121911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881922"/>
            <a:ext cx="7454644" cy="2649187"/>
          </a:xfrm>
          <a:noFill/>
        </p:spPr>
        <p:txBody>
          <a:bodyPr wrap="square" lIns="0" tIns="0" rIns="0" bIns="0" anchor="t" anchorCtr="0">
            <a:noAutofit/>
          </a:bodyPr>
          <a:lstStyle>
            <a:lvl1pPr>
              <a:lnSpc>
                <a:spcPts val="5490"/>
              </a:lnSpc>
              <a:defRPr sz="5294" spc="-147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88649424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554195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29842" y="0"/>
            <a:ext cx="5962158" cy="6858000"/>
          </a:xfrm>
          <a:blipFill dpi="0" rotWithShape="1">
            <a:blip r:embed="rId2"/>
            <a:srcRect/>
            <a:tile tx="-1530350" ty="0" sx="66000" sy="66000" flip="none" algn="tl"/>
          </a:blip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166441597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title="Drag photo"/>
          <p:cNvSpPr>
            <a:spLocks noGrp="1"/>
          </p:cNvSpPr>
          <p:nvPr>
            <p:ph type="pic" sz="quarter" idx="10" hasCustomPrompt="1"/>
          </p:nvPr>
        </p:nvSpPr>
        <p:spPr>
          <a:xfrm>
            <a:off x="455994" y="2126198"/>
            <a:ext cx="2680310" cy="4286639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331126" y="2126197"/>
            <a:ext cx="2680310" cy="4286639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9081389" y="2126197"/>
            <a:ext cx="2680310" cy="4286639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06258" y="2126197"/>
            <a:ext cx="2680310" cy="4286639"/>
          </a:xfrm>
          <a:blipFill dpi="0" rotWithShape="1">
            <a:blip r:embed="rId5"/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554195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55994" y="4053249"/>
            <a:ext cx="2680310" cy="441146"/>
          </a:xfrm>
        </p:spPr>
        <p:txBody>
          <a:bodyPr/>
          <a:lstStyle>
            <a:lvl1pPr marL="0" indent="0" algn="ctr">
              <a:lnSpc>
                <a:spcPts val="1961"/>
              </a:lnSpc>
              <a:buNone/>
              <a:defRPr sz="1765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331126" y="4053249"/>
            <a:ext cx="2680310" cy="441146"/>
          </a:xfrm>
        </p:spPr>
        <p:txBody>
          <a:bodyPr/>
          <a:lstStyle>
            <a:lvl1pPr marL="0" indent="0" algn="ctr">
              <a:lnSpc>
                <a:spcPts val="1961"/>
              </a:lnSpc>
              <a:buNone/>
              <a:defRPr sz="1765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6206258" y="4053249"/>
            <a:ext cx="2680310" cy="441146"/>
          </a:xfrm>
        </p:spPr>
        <p:txBody>
          <a:bodyPr/>
          <a:lstStyle>
            <a:lvl1pPr marL="0" indent="0" algn="ctr">
              <a:lnSpc>
                <a:spcPts val="1961"/>
              </a:lnSpc>
              <a:buNone/>
              <a:defRPr sz="1765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9081389" y="4053249"/>
            <a:ext cx="2680310" cy="441146"/>
          </a:xfrm>
        </p:spPr>
        <p:txBody>
          <a:bodyPr/>
          <a:lstStyle>
            <a:lvl1pPr marL="0" indent="0" algn="ctr">
              <a:lnSpc>
                <a:spcPts val="1961"/>
              </a:lnSpc>
              <a:buNone/>
              <a:defRPr sz="1765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20353995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55995" y="2126198"/>
            <a:ext cx="3618381" cy="2602491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03151" y="2126198"/>
            <a:ext cx="3607487" cy="2602491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9413" y="2126198"/>
            <a:ext cx="3623050" cy="2602491"/>
          </a:xfr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00039" y="4927922"/>
            <a:ext cx="3618381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chemeClr val="accent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chemeClr val="accent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543885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0"/>
            <a:ext cx="12199973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7" y="4618991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9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7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042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6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042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5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882332"/>
            <a:ext cx="4758211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597"/>
            <a:ext cx="4758210" cy="2539157"/>
          </a:xfrm>
        </p:spPr>
        <p:txBody>
          <a:bodyPr lIns="0" tIns="0" rIns="0" bIns="0"/>
          <a:lstStyle>
            <a:lvl1pPr marL="280121" indent="-280121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2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6942278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1957473"/>
            <a:ext cx="1693247" cy="282128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1957473"/>
            <a:ext cx="1693247" cy="282128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0856009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3762363485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5996" y="2126199"/>
            <a:ext cx="361837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5661040"/>
            <a:ext cx="3618381" cy="153888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2" y="5815322"/>
            <a:ext cx="3618381" cy="307777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3155" y="5661040"/>
            <a:ext cx="3607484" cy="153888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03152" y="5815322"/>
            <a:ext cx="3607487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139414" y="5661040"/>
            <a:ext cx="3629281" cy="153888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8139414" y="5815322"/>
            <a:ext cx="3629278" cy="307777"/>
          </a:xfrm>
        </p:spPr>
        <p:txBody>
          <a:bodyPr vert="horz" wrap="square" lIns="0" tIns="0" rIns="0" bIns="0" rtlCol="0">
            <a:spAutoFit/>
          </a:bodyPr>
          <a:lstStyle>
            <a:lvl1pPr marL="454418" indent="-454418">
              <a:tabLst/>
              <a:defRPr lang="en-US" sz="980" b="0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03152" y="2126199"/>
            <a:ext cx="360748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139412" y="2126199"/>
            <a:ext cx="3623051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006885649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995" y="2126198"/>
            <a:ext cx="11306469" cy="67345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955496397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1837309"/>
            <a:ext cx="8067822" cy="1793104"/>
          </a:xfrm>
          <a:noFill/>
        </p:spPr>
        <p:txBody>
          <a:bodyPr lIns="0" tIns="0" rIns="0" bIns="0" anchor="t" anchorCtr="0"/>
          <a:lstStyle>
            <a:lvl1pPr>
              <a:lnSpc>
                <a:spcPts val="2941"/>
              </a:lnSpc>
              <a:defRPr sz="2745" spc="-147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5995" y="440495"/>
            <a:ext cx="917173" cy="1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31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455996" y="440495"/>
            <a:ext cx="914788" cy="196431"/>
            <a:chOff x="465139" y="449264"/>
            <a:chExt cx="933131" cy="200341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/>
            <a:srcRect l="26716" r="872" b="4064"/>
            <a:stretch/>
          </p:blipFill>
          <p:spPr bwMode="black">
            <a:xfrm>
              <a:off x="721996" y="459092"/>
              <a:ext cx="676274" cy="187779"/>
            </a:xfrm>
            <a:prstGeom prst="rect">
              <a:avLst/>
            </a:prstGeom>
          </p:spPr>
        </p:pic>
        <p:pic>
          <p:nvPicPr>
            <p:cNvPr id="6" name="MS logo gray - EMF"/>
            <p:cNvPicPr>
              <a:picLocks noChangeAspect="1"/>
            </p:cNvPicPr>
            <p:nvPr userDrawn="1"/>
          </p:nvPicPr>
          <p:blipFill rotWithShape="1">
            <a:blip r:embed="rId3"/>
            <a:srcRect r="76414"/>
            <a:stretch/>
          </p:blipFill>
          <p:spPr bwMode="black">
            <a:xfrm>
              <a:off x="465139" y="449264"/>
              <a:ext cx="220661" cy="20034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1837309"/>
            <a:ext cx="8067822" cy="1793104"/>
          </a:xfrm>
          <a:noFill/>
        </p:spPr>
        <p:txBody>
          <a:bodyPr lIns="0" tIns="0" rIns="0" bIns="0" anchor="t" anchorCtr="0"/>
          <a:lstStyle>
            <a:lvl1pPr>
              <a:lnSpc>
                <a:spcPts val="2941"/>
              </a:lnSpc>
              <a:defRPr sz="2745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45009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48212" y="470067"/>
            <a:ext cx="1454257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2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rgbClr val="F0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4" y="365126"/>
            <a:ext cx="10515600" cy="418646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rgbClr val="283750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379065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35" y="-489"/>
            <a:ext cx="12210535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6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5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39" y="0"/>
            <a:ext cx="12193832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7" y="4618991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9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7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042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6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042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0" y="0"/>
            <a:ext cx="12199973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6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5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39" y="0"/>
            <a:ext cx="12193832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6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5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39" y="0"/>
            <a:ext cx="12206112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6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5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7692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6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5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Photo_O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1346512"/>
            <a:ext cx="11531246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2831989"/>
            <a:ext cx="11531246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2353" kern="1200" spc="0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90043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99665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3920" b="0" i="0" u="none" kern="1200" spc="-147" baseline="0" dirty="0">
                <a:solidFill>
                  <a:schemeClr val="accent5">
                    <a:lumMod val="50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idx="1"/>
          </p:nvPr>
        </p:nvSpPr>
        <p:spPr>
          <a:xfrm>
            <a:off x="269242" y="1189178"/>
            <a:ext cx="11653521" cy="16916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indent="0">
              <a:lnSpc>
                <a:spcPct val="100000"/>
              </a:lnSpc>
              <a:buNone/>
              <a:defRPr sz="2353">
                <a:latin typeface="+mn-lt"/>
              </a:defRPr>
            </a:lvl1pPr>
            <a:lvl2pPr marL="336081" indent="0">
              <a:lnSpc>
                <a:spcPct val="100000"/>
              </a:lnSpc>
              <a:buNone/>
              <a:defRPr sz="1800">
                <a:latin typeface="+mn-lt"/>
              </a:defRPr>
            </a:lvl2pPr>
            <a:lvl3pPr marL="560133" indent="0">
              <a:lnSpc>
                <a:spcPct val="100000"/>
              </a:lnSpc>
              <a:buNone/>
              <a:defRPr sz="1600">
                <a:latin typeface="+mn-lt"/>
              </a:defRPr>
            </a:lvl3pPr>
            <a:lvl4pPr marL="784187" indent="0">
              <a:lnSpc>
                <a:spcPct val="100000"/>
              </a:lnSpc>
              <a:buNone/>
              <a:defRPr sz="1400">
                <a:latin typeface="+mn-lt"/>
              </a:defRPr>
            </a:lvl4pPr>
            <a:lvl5pPr marL="1008240" indent="0">
              <a:lnSpc>
                <a:spcPct val="100000"/>
              </a:lnSpc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413751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99665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4312" b="0" i="0" u="none" kern="1200" spc="-147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1248365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06897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3920" b="0" i="0" u="none" kern="1200" spc="-147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709846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06897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4312" b="0" i="0" u="none" kern="1200" spc="-147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69241" y="1186958"/>
            <a:ext cx="11655078" cy="669799"/>
          </a:xfrm>
        </p:spPr>
        <p:txBody>
          <a:bodyPr tIns="0" bIns="0"/>
          <a:lstStyle>
            <a:lvl1pPr marL="0" indent="0">
              <a:buNone/>
              <a:defRPr lang="en-US" sz="1961" kern="1200" spc="-29" baseline="0" dirty="0">
                <a:solidFill>
                  <a:srgbClr val="ED6722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marL="0" lvl="0" algn="l" defTabSz="896214" rtl="0" eaLnBrk="1" latinLnBrk="0" hangingPunct="1"/>
            <a:r>
              <a:rPr lang="en-US"/>
              <a:t>Edit Master text styles</a:t>
            </a:r>
          </a:p>
          <a:p>
            <a:pPr marL="0" lvl="1" algn="l" defTabSz="896214" rtl="0" eaLnBrk="1" latinLnBrk="0" hangingPunct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65857027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72757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6272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39" y="0"/>
            <a:ext cx="12206112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7" y="4618991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9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7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042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6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042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608659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946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blackWhite">
          <a:xfrm>
            <a:off x="269241" y="6170060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59" tIns="143407" rIns="179259" bIns="143407" numCol="1" anchor="t" anchorCtr="0" compatLnSpc="1">
            <a:prstTxWarp prst="textNoShape">
              <a:avLst/>
            </a:prstTxWarp>
            <a:spAutoFit/>
          </a:bodyPr>
          <a:lstStyle/>
          <a:p>
            <a:pPr defTabSz="913748" eaLnBrk="0" hangingPunct="0"/>
            <a:r>
              <a:rPr lang="en-US" sz="686">
                <a:gradFill>
                  <a:gsLst>
                    <a:gs pos="0">
                      <a:srgbClr val="2C292A"/>
                    </a:gs>
                    <a:gs pos="100000">
                      <a:srgbClr val="2C292A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87261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246" y="3703197"/>
            <a:ext cx="10983828" cy="806897"/>
          </a:xfrm>
        </p:spPr>
        <p:txBody>
          <a:bodyPr/>
          <a:lstStyle>
            <a:lvl1pPr marL="0" algn="ctr" defTabSz="895702" rtl="0" eaLnBrk="1" latinLnBrk="0" hangingPunct="1">
              <a:spcBef>
                <a:spcPct val="0"/>
              </a:spcBef>
              <a:buNone/>
              <a:defRPr lang="en-US" sz="3528" b="0" i="0" u="none" kern="1200" spc="0" baseline="0" dirty="0">
                <a:solidFill>
                  <a:schemeClr val="tx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5325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80"/>
            <a:ext cx="11655840" cy="899665"/>
          </a:xfrm>
        </p:spPr>
        <p:txBody>
          <a:bodyPr/>
          <a:lstStyle>
            <a:lvl1pPr marL="0" algn="l" defTabSz="895702" rtl="0" eaLnBrk="1" latinLnBrk="0" hangingPunct="1">
              <a:spcBef>
                <a:spcPct val="0"/>
              </a:spcBef>
              <a:buNone/>
              <a:defRPr lang="en-US" sz="3528" b="0" i="0" u="none" kern="1200" spc="0" baseline="0" dirty="0">
                <a:solidFill>
                  <a:srgbClr val="2F2F2F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8196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8" y="620431"/>
            <a:ext cx="11306469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075"/>
              </a:lnSpc>
              <a:defRPr sz="2745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87184156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3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spc="-100" baseline="0">
                <a:solidFill>
                  <a:srgbClr val="0078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735126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881921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4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08766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882331"/>
            <a:ext cx="7454644" cy="92333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9"/>
            <a:ext cx="3618381" cy="267820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13110" y="3160782"/>
            <a:ext cx="3597528" cy="2678201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0346" y="3151389"/>
            <a:ext cx="3622117" cy="267820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97302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7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87692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7" y="4618991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9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7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042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6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042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304549" y="6197910"/>
            <a:ext cx="1423303" cy="3048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D3F649-DEE7-4D5F-B18B-F8C443CBF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32" y="4454779"/>
            <a:ext cx="1955736" cy="482981"/>
          </a:xfrm>
          <a:noFill/>
        </p:spPr>
        <p:txBody>
          <a:bodyPr lIns="0" tIns="0" rIns="0" bIns="0" anchor="t" anchorCtr="0"/>
          <a:lstStyle>
            <a:lvl1pPr algn="ctr">
              <a:lnSpc>
                <a:spcPts val="2941"/>
              </a:lnSpc>
              <a:defRPr sz="2745" spc="-147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550850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291689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F230F-2BBF-4C5F-ADFF-15AED591C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440A18-20C9-4207-B84B-CC0B1862F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22DBF-23FA-4E49-914D-BF117FCB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78FF3-FC7F-4730-8675-619C2AAA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8E675-5715-4393-8D4F-A70BA18F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065899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8D09-F770-42EE-B29C-9B732261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D65BF-F652-4125-956A-05AC9900C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7FCC5-B122-47D2-AAA7-1E6A97C9F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40370-5ADC-4710-971E-889DCF4DE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C6C1E-9D3E-4C86-9CFB-1A3F4890C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1758474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A8BB-5CA7-4814-8BD5-1AA96828B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956C2-EA63-408E-99B0-754A2C435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B5628-6763-497A-A30A-E5DD81C1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99FBA-E932-4CDB-8CE7-059957293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9ECEF-F24E-47D0-A579-F1E3FF79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650362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AA343-8ED6-4A7C-90DF-43D4FCD52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C597D-147E-4AD9-B5D7-D6E0D001A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ACD4D-E923-4D79-9442-BA0147994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41F38-1FE9-47D2-8E30-D099ADAF8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A6330-6DFF-4024-8D76-EA24CEDDA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375F3-4319-4DC4-8DC1-71D12437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77313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9883-BB1E-496F-88FE-267AF21FD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98C1D-3C70-4B6B-9409-C1D9FA26E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88768-AAD1-484A-B61D-B6524BA26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BD240C-2713-4223-9CB5-EEF47CC16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05926-0FF8-48BF-A263-50DF68235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96365-D205-4B11-8363-9D3426D9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02BB4-F61E-4ACE-9B65-860A24BB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D9FA4-64BA-4C2C-A47D-92027A396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94209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BBCD0-BA5F-4D64-97BE-91897CF9F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8A5146-A908-4A01-8978-2A2A42037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39574-6A52-4612-B84C-196DFFFE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2CB6D-54DC-49D2-851B-6B16B238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15031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E0CC5A-1100-4C30-B09D-D530AD23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994CC3-F38F-45AF-A578-8E959CB1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3F0D7-CB66-407D-9E50-DFE9E985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31929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76FB2-A21F-4C1C-8206-79E49358E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97FC-33BF-4D79-A23B-863ABC83E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B89DA-0486-40CE-8EA4-2F0A29D0B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78860-40EA-41FF-9E0F-3E1A7C194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C742A-F294-41C4-9D4F-4BC54F5E6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4CB98-F7EA-4EFE-A6AD-22B9C632D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4337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Photo_O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263887" y="4618991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1346512"/>
            <a:ext cx="11531246" cy="1255173"/>
          </a:xfrm>
          <a:noFill/>
        </p:spPr>
        <p:txBody>
          <a:bodyPr lIns="146304" tIns="91440" rIns="146304" bIns="0" anchor="b" anchorCtr="0"/>
          <a:lstStyle>
            <a:lvl1pPr marL="0" algn="l" defTabSz="896042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2831990"/>
            <a:ext cx="11531246" cy="476135"/>
          </a:xfrm>
        </p:spPr>
        <p:txBody>
          <a:bodyPr tIns="0" bIns="109728">
            <a:noAutofit/>
          </a:bodyPr>
          <a:lstStyle>
            <a:lvl1pPr marL="0" indent="0" algn="l" defTabSz="896042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2353" kern="1200" spc="0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68239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1EC5E-CB0B-4EDE-AE8A-3CD7EDB0B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EA433-F918-4A54-97F3-41ECE6DAD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CCAAB-D0D4-42FB-98C5-4D3D84AC7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DA0C1-ADA0-42BA-9357-10E387FF8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81465-6863-45A9-B24A-4D96E3E4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CD11B-01C1-4C5E-85E9-B504D552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001578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B5E6F-78EC-4285-80C5-DFEBDBDF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7600E-63CF-476B-9F44-14685FD77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A9602-F477-4088-9611-AC7ECA08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D7F72-6528-4CEB-83C6-A56A0F656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F3394-7A26-46D1-9123-857320DF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608330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699586-48C8-4186-BAF6-752F1B310F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4F988-C09C-46C2-84FD-7B3775049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6B995-1C09-458A-BD8A-72EBF9E76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DA3D6-5DD4-4A14-BF87-1ADD4C1A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AB86-6528-499A-82A6-EFBD37B60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734151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9545" y="3029995"/>
            <a:ext cx="9401560" cy="1793104"/>
          </a:xfrm>
          <a:noFill/>
        </p:spPr>
        <p:txBody>
          <a:bodyPr lIns="0" tIns="0" rIns="0" bIns="182880" anchor="b" anchorCtr="0"/>
          <a:lstStyle>
            <a:lvl1pPr>
              <a:defRPr sz="5294" strike="noStrike" spc="-147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29545" y="4826339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77D9F43C-9ED7-406B-964E-3332E7F36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29591" y="438484"/>
            <a:ext cx="1046546" cy="2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34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rgbClr val="02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5C2034CC-1A7F-4324-BC45-4A556F1BC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29545" y="438438"/>
            <a:ext cx="1048727" cy="22463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EF8822D-F745-4E56-A540-A9547E7BCE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545" y="3029995"/>
            <a:ext cx="9401560" cy="1793104"/>
          </a:xfrm>
          <a:noFill/>
        </p:spPr>
        <p:txBody>
          <a:bodyPr lIns="0" tIns="0" rIns="0" bIns="182880" anchor="b" anchorCtr="0"/>
          <a:lstStyle>
            <a:lvl1pPr>
              <a:defRPr sz="5294" strike="noStrike" spc="-147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A25CC0D-FC54-4BD7-82BD-929FB99709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545" y="4826339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09279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357" y="1183795"/>
            <a:ext cx="3628455" cy="11743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961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12722" y="1183794"/>
            <a:ext cx="3618382" cy="3312974"/>
          </a:xfrm>
        </p:spPr>
        <p:txBody>
          <a:bodyPr wrap="square" lIns="0" tIns="0" rIns="0" bIns="0">
            <a:noAutofit/>
          </a:bodyPr>
          <a:lstStyle>
            <a:lvl1pPr marL="0" marR="0" indent="0" algn="l" defTabSz="507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8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961" spc="0" baseline="0">
                <a:solidFill>
                  <a:schemeClr val="accent1"/>
                </a:solidFill>
                <a:latin typeface="+mj-lt"/>
              </a:defRPr>
            </a:lvl1pPr>
            <a:lvl2pPr marL="224097" indent="0">
              <a:buNone/>
              <a:defRPr sz="1765"/>
            </a:lvl2pPr>
            <a:lvl3pPr marL="448193" indent="0">
              <a:buNone/>
              <a:defRPr sz="1765"/>
            </a:lvl3pPr>
            <a:lvl4pPr marL="672290" indent="0">
              <a:buNone/>
              <a:defRPr sz="1765"/>
            </a:lvl4pPr>
            <a:lvl5pPr marL="896386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25586457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383" y="2124908"/>
            <a:ext cx="11333080" cy="149878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1961"/>
              </a:spcBef>
              <a:spcAft>
                <a:spcPts val="0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97" indent="0">
              <a:lnSpc>
                <a:spcPct val="100000"/>
              </a:lnSpc>
              <a:spcBef>
                <a:spcPts val="1961"/>
              </a:spcBef>
              <a:spcAft>
                <a:spcPts val="0"/>
              </a:spcAft>
              <a:buNone/>
              <a:defRPr sz="1961">
                <a:solidFill>
                  <a:srgbClr val="000000"/>
                </a:solidFill>
              </a:defRPr>
            </a:lvl2pPr>
            <a:lvl3pPr marL="448193" indent="0">
              <a:lnSpc>
                <a:spcPct val="100000"/>
              </a:lnSpc>
              <a:spcBef>
                <a:spcPts val="1961"/>
              </a:spcBef>
              <a:spcAft>
                <a:spcPts val="0"/>
              </a:spcAft>
              <a:buNone/>
              <a:defRPr sz="1961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First level Segoe UI 26</a:t>
            </a:r>
          </a:p>
          <a:p>
            <a:pPr lvl="1"/>
            <a:r>
              <a:rPr lang="en-US"/>
              <a:t>Second level Segoe UI 20</a:t>
            </a:r>
          </a:p>
          <a:p>
            <a:pPr lvl="2"/>
            <a:r>
              <a:rPr lang="en-US"/>
              <a:t>Third level Segoe UI 20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383" y="437538"/>
            <a:ext cx="11333080" cy="742300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</a:t>
            </a:r>
          </a:p>
        </p:txBody>
      </p:sp>
    </p:spTree>
    <p:extLst>
      <p:ext uri="{BB962C8B-B14F-4D97-AF65-F5344CB8AC3E}">
        <p14:creationId xmlns:p14="http://schemas.microsoft.com/office/powerpoint/2010/main" val="3870250752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3F3274D-8F90-4F75-B990-F6B7A291DE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383" y="437538"/>
            <a:ext cx="11333080" cy="742300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64088525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5975B6C-5AF6-4D39-B2D2-F291C38E9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9609" y="0"/>
            <a:ext cx="5982391" cy="6857998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1CE2F71-BF91-4E7B-BDE5-A747EFEFF8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383" y="2122072"/>
            <a:ext cx="5553007" cy="2374698"/>
          </a:xfrm>
        </p:spPr>
        <p:txBody>
          <a:bodyPr wrap="square" lIns="0" tIns="0" rIns="0" bIns="0">
            <a:noAutofit/>
          </a:bodyPr>
          <a:lstStyle>
            <a:lvl1pPr marL="0" marR="0" indent="0" algn="l" defTabSz="914367" rtl="0" eaLnBrk="1" fontAlgn="auto" latinLnBrk="0" hangingPunct="1">
              <a:lnSpc>
                <a:spcPct val="100000"/>
              </a:lnSpc>
              <a:spcBef>
                <a:spcPts val="1961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97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Subhead Segoe UI 26</a:t>
            </a:r>
          </a:p>
          <a:p>
            <a:pPr lvl="0"/>
            <a:r>
              <a:rPr lang="pt-BR"/>
              <a:t>Subhead Segoe UI 26</a:t>
            </a:r>
          </a:p>
          <a:p>
            <a:pPr lvl="0"/>
            <a:r>
              <a:rPr lang="pt-BR"/>
              <a:t>Subhead Segoe UI 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E187AA-EF04-4AB1-BC58-089B2A33C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383" y="438785"/>
            <a:ext cx="5553007" cy="74105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Photo layout 1</a:t>
            </a:r>
          </a:p>
        </p:txBody>
      </p:sp>
    </p:spTree>
    <p:extLst>
      <p:ext uri="{BB962C8B-B14F-4D97-AF65-F5344CB8AC3E}">
        <p14:creationId xmlns:p14="http://schemas.microsoft.com/office/powerpoint/2010/main" val="296199803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562D5679-B66F-A244-9E94-0FFE5F1B6168}"/>
              </a:ext>
            </a:extLst>
          </p:cNvPr>
          <p:cNvSpPr>
            <a:spLocks noGrp="1"/>
          </p:cNvSpPr>
          <p:nvPr>
            <p:ph type="clipArt" sz="quarter" idx="11" hasCustomPrompt="1"/>
          </p:nvPr>
        </p:nvSpPr>
        <p:spPr>
          <a:xfrm>
            <a:off x="6213692" y="2126903"/>
            <a:ext cx="5545571" cy="3775398"/>
          </a:xfrm>
        </p:spPr>
        <p:txBody>
          <a:bodyPr anchor="ctr">
            <a:noAutofit/>
          </a:bodyPr>
          <a:lstStyle>
            <a:lvl1pPr algn="ctr">
              <a:defRPr sz="1961"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2738" y="2126903"/>
            <a:ext cx="5228893" cy="2592447"/>
          </a:xfrm>
        </p:spPr>
        <p:txBody>
          <a:bodyPr wrap="square" lIns="0" tIns="0" rIns="0" bIns="0">
            <a:noAutofit/>
          </a:bodyPr>
          <a:lstStyle>
            <a:lvl1pPr marL="0" marR="0" indent="0" algn="l" defTabSz="914367" rtl="0" eaLnBrk="1" fontAlgn="auto" latinLnBrk="0" hangingPunct="1">
              <a:lnSpc>
                <a:spcPct val="100000"/>
              </a:lnSpc>
              <a:spcBef>
                <a:spcPts val="1961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97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Subhead Segoe UI 26</a:t>
            </a:r>
          </a:p>
          <a:p>
            <a:pPr lvl="0"/>
            <a:r>
              <a:rPr lang="pt-BR"/>
              <a:t>Subhead Segoe UI 26</a:t>
            </a:r>
          </a:p>
          <a:p>
            <a:pPr lvl="0"/>
            <a:r>
              <a:rPr lang="pt-BR"/>
              <a:t>Subhead Segoe UI 26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1769B-2C5C-4432-BC0E-481D5EFAB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Device layout</a:t>
            </a:r>
          </a:p>
        </p:txBody>
      </p:sp>
    </p:spTree>
    <p:extLst>
      <p:ext uri="{BB962C8B-B14F-4D97-AF65-F5344CB8AC3E}">
        <p14:creationId xmlns:p14="http://schemas.microsoft.com/office/powerpoint/2010/main" val="37447901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99665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3920" b="0" i="0" u="none" kern="1200" spc="-147" baseline="0" dirty="0">
                <a:solidFill>
                  <a:schemeClr val="accent5">
                    <a:lumMod val="50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6A7A7-394D-45F2-87F1-511ADFEC66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2238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9"/>
            <a:ext cx="11655840" cy="899665"/>
          </a:xfrm>
        </p:spPr>
        <p:txBody>
          <a:bodyPr/>
          <a:lstStyle>
            <a:lvl1pPr marL="0" algn="l" defTabSz="895874" rtl="0" eaLnBrk="1" latinLnBrk="0" hangingPunct="1">
              <a:spcBef>
                <a:spcPct val="0"/>
              </a:spcBef>
              <a:buNone/>
              <a:defRPr lang="en-US" sz="3919" b="0" i="0" u="none" kern="1200" spc="-147" baseline="0" dirty="0">
                <a:solidFill>
                  <a:schemeClr val="accent5">
                    <a:lumMod val="50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idx="1"/>
          </p:nvPr>
        </p:nvSpPr>
        <p:spPr>
          <a:xfrm>
            <a:off x="269243" y="1189178"/>
            <a:ext cx="11653521" cy="16916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indent="0">
              <a:lnSpc>
                <a:spcPct val="100000"/>
              </a:lnSpc>
              <a:buNone/>
              <a:defRPr sz="2353">
                <a:latin typeface="+mn-lt"/>
              </a:defRPr>
            </a:lvl1pPr>
            <a:lvl2pPr marL="336016" indent="0">
              <a:lnSpc>
                <a:spcPct val="100000"/>
              </a:lnSpc>
              <a:buNone/>
              <a:defRPr sz="1800">
                <a:latin typeface="+mn-lt"/>
              </a:defRPr>
            </a:lvl2pPr>
            <a:lvl3pPr marL="560026" indent="0">
              <a:lnSpc>
                <a:spcPct val="100000"/>
              </a:lnSpc>
              <a:buNone/>
              <a:defRPr sz="1600">
                <a:latin typeface="+mn-lt"/>
              </a:defRPr>
            </a:lvl3pPr>
            <a:lvl4pPr marL="784036" indent="0">
              <a:lnSpc>
                <a:spcPct val="100000"/>
              </a:lnSpc>
              <a:buNone/>
              <a:defRPr sz="1400">
                <a:latin typeface="+mn-lt"/>
              </a:defRPr>
            </a:lvl4pPr>
            <a:lvl5pPr marL="1008046" indent="0">
              <a:lnSpc>
                <a:spcPct val="100000"/>
              </a:lnSpc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42681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897219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Content Placeholder 15"/>
          <p:cNvSpPr>
            <a:spLocks noGrp="1"/>
          </p:cNvSpPr>
          <p:nvPr userDrawn="1">
            <p:ph sz="quarter" idx="18" hasCustomPrompt="1"/>
          </p:nvPr>
        </p:nvSpPr>
        <p:spPr>
          <a:xfrm>
            <a:off x="4746694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5"/>
          <p:cNvSpPr>
            <a:spLocks noGrp="1"/>
          </p:cNvSpPr>
          <p:nvPr userDrawn="1">
            <p:ph sz="quarter" idx="19" hasCustomPrompt="1"/>
          </p:nvPr>
        </p:nvSpPr>
        <p:spPr>
          <a:xfrm>
            <a:off x="8598490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C74E6E5-9DAD-4A14-9C20-D9F9150874F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424" y="440497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Graphic layout: three columns graphic and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26426" y="4927922"/>
            <a:ext cx="3627659" cy="140825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None/>
              <a:defRPr sz="1568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281363" y="4927922"/>
            <a:ext cx="3623051" cy="140825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26964" y="4927922"/>
            <a:ext cx="3635502" cy="140825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9765252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ayout: four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94C393-E06E-3A4C-A658-2526A14DA5A1}"/>
              </a:ext>
            </a:extLst>
          </p:cNvPr>
          <p:cNvSpPr/>
          <p:nvPr userDrawn="1"/>
        </p:nvSpPr>
        <p:spPr bwMode="auto">
          <a:xfrm>
            <a:off x="9109046" y="1590387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11C51E-94BA-C44D-ABF4-E87C4124DAF0}"/>
              </a:ext>
            </a:extLst>
          </p:cNvPr>
          <p:cNvSpPr/>
          <p:nvPr userDrawn="1"/>
        </p:nvSpPr>
        <p:spPr bwMode="auto">
          <a:xfrm>
            <a:off x="6214841" y="1590387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DB665-2DD7-AE40-9862-C6E8E22E9215}"/>
              </a:ext>
            </a:extLst>
          </p:cNvPr>
          <p:cNvSpPr/>
          <p:nvPr userDrawn="1"/>
        </p:nvSpPr>
        <p:spPr bwMode="auto">
          <a:xfrm>
            <a:off x="3320634" y="1590387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677DE-AA2C-984C-BAE1-54D5F0B518CE}"/>
              </a:ext>
            </a:extLst>
          </p:cNvPr>
          <p:cNvSpPr/>
          <p:nvPr userDrawn="1"/>
        </p:nvSpPr>
        <p:spPr bwMode="auto">
          <a:xfrm>
            <a:off x="426426" y="1590387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7712A-15EB-884C-BF95-7C690BA77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463" y="439865"/>
            <a:ext cx="11332001" cy="73997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Graphic layout: four columns graphic and text</a:t>
            </a: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F580A529-D3A8-5643-80BA-3E2BE1AA8D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66751" y="2135537"/>
            <a:ext cx="1572767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F6D7A4B-5FFE-2741-8477-E0CAA019B07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49259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CF99F6-2487-AC48-8A09-B34B72BD5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6" y="4927922"/>
            <a:ext cx="2653417" cy="140825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None/>
              <a:defRPr sz="1568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B5F75-90C0-F44E-9322-8FF1108BD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20634" y="4927922"/>
            <a:ext cx="2653417" cy="140825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444E9C-8096-FE42-BE2A-094180C6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4841" y="4927922"/>
            <a:ext cx="2653417" cy="140825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30602BFF-4B8C-D046-AD65-47970BC89DF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743466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88A8CB35-A244-544E-8BAE-53CB85074FB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37672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8D35D15-66F4-4840-BA72-4B7AB5A24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9046" y="4927922"/>
            <a:ext cx="2653417" cy="140825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2595425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30930" y="2126525"/>
            <a:ext cx="11331534" cy="4288197"/>
          </a:xfrm>
        </p:spPr>
        <p:txBody>
          <a:bodyPr bIns="1737360" anchor="ctr">
            <a:noAutofit/>
          </a:bodyPr>
          <a:lstStyle>
            <a:lvl1pPr algn="ctr">
              <a:defRPr sz="1961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97AC3-87B6-4E0B-88C2-A05069E41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930" y="440497"/>
            <a:ext cx="11331534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1491702517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29771" y="1184321"/>
            <a:ext cx="7474643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87882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">
    <p:bg>
      <p:bgPr>
        <a:solidFill>
          <a:srgbClr val="02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5">
            <a:extLst>
              <a:ext uri="{FF2B5EF4-FFF2-40B4-BE49-F238E27FC236}">
                <a16:creationId xmlns:a16="http://schemas.microsoft.com/office/drawing/2014/main" id="{1CB8D96F-CB58-48EC-B5B5-5C28F11AD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71" y="1184321"/>
            <a:ext cx="7474643" cy="2892856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solidFill>
                  <a:srgbClr val="FFFFFF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51545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132416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07DE85-B70F-4309-8506-6C011BC20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545" y="2125362"/>
            <a:ext cx="7474057" cy="1415708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147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rgbClr val="000000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A4AB0AD6-BEE0-4A9B-AE1F-9D266058E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29591" y="438484"/>
            <a:ext cx="1046546" cy="2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28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rgbClr val="02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9545" y="2124920"/>
            <a:ext cx="7474869" cy="1416149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688BD8D-D2E4-4DFC-B39C-D55D8436235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6" name="MS logo white - EMF" descr="Microsoft logo white text version">
            <a:extLst>
              <a:ext uri="{FF2B5EF4-FFF2-40B4-BE49-F238E27FC236}">
                <a16:creationId xmlns:a16="http://schemas.microsoft.com/office/drawing/2014/main" id="{0FE60BB2-3884-42A4-ADFD-61164DA7FC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29545" y="438438"/>
            <a:ext cx="1048727" cy="2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58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57" y="1558"/>
          <a:ext cx="1556" cy="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7" y="1558"/>
                        <a:ext cx="1556" cy="1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11844-77C4-4399-8DF6-5D218FE902C8}"/>
              </a:ext>
            </a:extLst>
          </p:cNvPr>
          <p:cNvSpPr txBox="1"/>
          <p:nvPr userDrawn="1"/>
        </p:nvSpPr>
        <p:spPr>
          <a:xfrm>
            <a:off x="4572586" y="6683219"/>
            <a:ext cx="2085507" cy="887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334"/>
              </a:spcAft>
            </a:pPr>
            <a:r>
              <a:rPr lang="en-US" sz="64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MICROSOFT</a:t>
            </a:r>
            <a:r>
              <a:rPr lang="en-US" sz="641" baseline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CONFIDENTIAL / </a:t>
            </a:r>
            <a:r>
              <a:rPr lang="en-US" sz="641" b="1" baseline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FOR INTERNAL USE</a:t>
            </a:r>
            <a:r>
              <a:rPr lang="en-US" sz="641" baseline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ONLY</a:t>
            </a:r>
            <a:endParaRPr lang="en-US" sz="64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5776857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09CE98F-3E4D-4CEC-9698-5AE541E73215}"/>
              </a:ext>
            </a:extLst>
          </p:cNvPr>
          <p:cNvSpPr txBox="1">
            <a:spLocks/>
          </p:cNvSpPr>
          <p:nvPr userDrawn="1"/>
        </p:nvSpPr>
        <p:spPr>
          <a:xfrm>
            <a:off x="237506" y="6484883"/>
            <a:ext cx="1326078" cy="373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600" dirty="0">
                <a:solidFill>
                  <a:srgbClr val="3AC900"/>
                </a:solidFill>
                <a:latin typeface="Myriad Pro"/>
              </a:rPr>
              <a:t>www.mwh.ie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759CA74F-E3D0-4028-8EA2-E51F64D82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" y="309274"/>
            <a:ext cx="4428360" cy="15233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230358-F001-47A6-893D-314A9890CF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670968"/>
            <a:ext cx="2815929" cy="28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00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9"/>
            <a:ext cx="11655840" cy="899665"/>
          </a:xfrm>
        </p:spPr>
        <p:txBody>
          <a:bodyPr/>
          <a:lstStyle>
            <a:lvl1pPr marL="0" algn="l" defTabSz="895874" rtl="0" eaLnBrk="1" latinLnBrk="0" hangingPunct="1">
              <a:spcBef>
                <a:spcPct val="0"/>
              </a:spcBef>
              <a:buNone/>
              <a:defRPr lang="en-US" sz="4311" b="0" i="0" u="none" kern="1200" spc="-147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5150454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CD78D0F-6EBE-4499-8FB2-4FA0D6655F1D}"/>
              </a:ext>
            </a:extLst>
          </p:cNvPr>
          <p:cNvSpPr txBox="1">
            <a:spLocks/>
          </p:cNvSpPr>
          <p:nvPr userDrawn="1"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latin typeface="Myriad Pro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8C3D6B-C4C0-467A-9688-5CC0C6ECFBD6}"/>
              </a:ext>
            </a:extLst>
          </p:cNvPr>
          <p:cNvSpPr txBox="1">
            <a:spLocks/>
          </p:cNvSpPr>
          <p:nvPr userDrawn="1"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latin typeface="Myriad Pro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16EE66-423C-4977-8797-331992CDD4B2}"/>
              </a:ext>
            </a:extLst>
          </p:cNvPr>
          <p:cNvSpPr txBox="1">
            <a:spLocks/>
          </p:cNvSpPr>
          <p:nvPr userDrawn="1"/>
        </p:nvSpPr>
        <p:spPr>
          <a:xfrm>
            <a:off x="1330035" y="6188804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latin typeface="Myriad Pro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782CD69-79DB-4D21-A4EF-9D82BC4B873F}"/>
              </a:ext>
            </a:extLst>
          </p:cNvPr>
          <p:cNvSpPr txBox="1">
            <a:spLocks/>
          </p:cNvSpPr>
          <p:nvPr userDrawn="1"/>
        </p:nvSpPr>
        <p:spPr>
          <a:xfrm>
            <a:off x="-1472870" y="6484883"/>
            <a:ext cx="3036454" cy="373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600" dirty="0">
                <a:solidFill>
                  <a:srgbClr val="3AC900"/>
                </a:solidFill>
                <a:latin typeface="Myriad Pro"/>
              </a:rPr>
              <a:t>www.mwh.ie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8991DB84-9E71-40A2-B8CA-CD15C4274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410" y="6425939"/>
            <a:ext cx="491342" cy="49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8572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BB9AA521-4130-44AD-BDBA-12696A7BB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658" y="6366658"/>
            <a:ext cx="491342" cy="49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02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9"/>
            <a:ext cx="11655840" cy="806897"/>
          </a:xfrm>
        </p:spPr>
        <p:txBody>
          <a:bodyPr/>
          <a:lstStyle>
            <a:lvl1pPr marL="0" algn="l" defTabSz="895874" rtl="0" eaLnBrk="1" latinLnBrk="0" hangingPunct="1">
              <a:spcBef>
                <a:spcPct val="0"/>
              </a:spcBef>
              <a:buNone/>
              <a:defRPr lang="en-US" sz="3919" b="0" i="0" u="none" kern="1200" spc="-147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74911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9"/>
            <a:ext cx="11655840" cy="806897"/>
          </a:xfrm>
        </p:spPr>
        <p:txBody>
          <a:bodyPr/>
          <a:lstStyle>
            <a:lvl1pPr marL="0" algn="l" defTabSz="895874" rtl="0" eaLnBrk="1" latinLnBrk="0" hangingPunct="1">
              <a:spcBef>
                <a:spcPct val="0"/>
              </a:spcBef>
              <a:buNone/>
              <a:defRPr lang="en-US" sz="4311" b="0" i="0" u="none" kern="1200" spc="-147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69242" y="1186958"/>
            <a:ext cx="11655078" cy="669799"/>
          </a:xfrm>
        </p:spPr>
        <p:txBody>
          <a:bodyPr tIns="0" bIns="0"/>
          <a:lstStyle>
            <a:lvl1pPr marL="0" indent="0">
              <a:buNone/>
              <a:defRPr lang="en-US" sz="1961" kern="1200" spc="-29" baseline="0" dirty="0">
                <a:solidFill>
                  <a:srgbClr val="ED6722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marL="0" lvl="0" algn="l" defTabSz="896042" rtl="0" eaLnBrk="1" latinLnBrk="0" hangingPunct="1"/>
            <a:r>
              <a:rPr lang="en-US"/>
              <a:t>Edit Master text styles</a:t>
            </a:r>
          </a:p>
          <a:p>
            <a:pPr marL="0" lvl="1" algn="l" defTabSz="896042" rtl="0" eaLnBrk="1" latinLnBrk="0" hangingPunct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7102953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72757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6407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1258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223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blackWhite">
          <a:xfrm>
            <a:off x="269242" y="6170061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34" tIns="143387" rIns="179234" bIns="143387" numCol="1" anchor="t" anchorCtr="0" compatLnSpc="1">
            <a:prstTxWarp prst="textNoShape">
              <a:avLst/>
            </a:prstTxWarp>
            <a:spAutoFit/>
          </a:bodyPr>
          <a:lstStyle/>
          <a:p>
            <a:pPr defTabSz="913573" eaLnBrk="0" hangingPunct="0"/>
            <a:r>
              <a:rPr lang="en-US" sz="686">
                <a:gradFill>
                  <a:gsLst>
                    <a:gs pos="0">
                      <a:srgbClr val="2C292A"/>
                    </a:gs>
                    <a:gs pos="100000">
                      <a:srgbClr val="2C292A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7929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111956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534540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99665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4312" b="0" i="0" u="none" kern="1200" spc="-147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D78BE-8798-4901-A09C-F1023DF01F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4080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7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8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342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75647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>
                <a:latin typeface="+mj-lt"/>
              </a:rPr>
              <a:t>Session code here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36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98209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20002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023532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15996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93749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2326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209765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06897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3920" b="0" i="0" u="none" kern="1200" spc="-147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43B4E-1285-47A4-8FE7-DF9772CD7F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4082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00981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9826910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8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7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68551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353329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42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1042974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1390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ubtitl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06897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4312" b="0" i="0" u="none" kern="1200" spc="-147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69241" y="1186958"/>
            <a:ext cx="11655078" cy="669799"/>
          </a:xfrm>
        </p:spPr>
        <p:txBody>
          <a:bodyPr tIns="0" bIns="0"/>
          <a:lstStyle>
            <a:lvl1pPr marL="0" indent="0">
              <a:buNone/>
              <a:defRPr lang="en-US" sz="1961" kern="1200" spc="-29" baseline="0" dirty="0">
                <a:solidFill>
                  <a:srgbClr val="ED6722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marL="0" lvl="0" algn="l" defTabSz="896214" rtl="0" eaLnBrk="1" latinLnBrk="0" hangingPunct="1"/>
            <a:r>
              <a:rPr lang="en-US"/>
              <a:t>Edit Master text styles</a:t>
            </a:r>
          </a:p>
          <a:p>
            <a:pPr marL="0" lvl="1" algn="l" defTabSz="896214" rtl="0" eaLnBrk="1" latinLnBrk="0" hangingPunct="1"/>
            <a:r>
              <a:rPr lang="en-US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2B6D2-961A-4C42-B9D7-F31D3C6F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6660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91E3-2C2A-4AB3-B51D-588316BB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5FF4-654B-44F1-8E99-8C0A39FA1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48ABD-9E35-4A55-A97D-8C5D0CCC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6F61-9256-4462-923F-18C6669F4E3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3C84B-BCFF-4B22-94CC-F2ADC89A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8BBE5-6DD0-464D-BA3E-1347C8F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6E9F-560D-46BA-A360-65CCF2F88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38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28601" y="902172"/>
            <a:ext cx="11734800" cy="22632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9579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ABEB-89A7-47A0-B89E-09858AA9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2D180-BB68-4C91-801E-029270ED2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93466-21F2-4A4E-A691-1FDE8AE6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FB47-CC7B-475F-88E9-8E5B9DBFAE85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996D-3364-42C1-B757-11D711CD0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4F175-E0DF-449E-8108-0E85FAB95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F266-9E59-475A-989C-B00974361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45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indows 10"/>
          <p:cNvSpPr>
            <a:spLocks noChangeAspect="1" noEditPoints="1"/>
          </p:cNvSpPr>
          <p:nvPr userDrawn="1"/>
        </p:nvSpPr>
        <p:spPr bwMode="auto">
          <a:xfrm>
            <a:off x="448586" y="739373"/>
            <a:ext cx="2878507" cy="537931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89617" tIns="44808" rIns="89617" bIns="44808" numCol="1" anchor="t" anchorCtr="0" compatLnSpc="1">
            <a:prstTxWarp prst="textNoShape">
              <a:avLst/>
            </a:prstTxWarp>
          </a:bodyPr>
          <a:lstStyle/>
          <a:p>
            <a:pPr defTabSz="914016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84186"/>
            <a:ext cx="10431769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147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4" y="3877290"/>
            <a:ext cx="10431769" cy="1578426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6" spc="-4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8586" y="6122090"/>
            <a:ext cx="1254995" cy="2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816C4B-F24C-7445-85C6-32FA56B7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1254"/>
          </a:xfrm>
        </p:spPr>
        <p:txBody>
          <a:bodyPr lIns="548640" tIns="548640" rIns="548640" bIns="0"/>
          <a:lstStyle>
            <a:lvl1pPr algn="l">
              <a:lnSpc>
                <a:spcPct val="100000"/>
              </a:lnSpc>
              <a:defRPr sz="2400" b="1" i="0" spc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326058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245074358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C74E6E5-9DAD-4A14-9C20-D9F915087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Graphic layout: three columns graphic and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5" y="4927922"/>
            <a:ext cx="3627659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1362" y="4927922"/>
            <a:ext cx="3623051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6963" y="4927922"/>
            <a:ext cx="3635502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1179538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89C1FB2-6B75-46E5-9AA1-5BE3945FCA2E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00959509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E4895D9-8662-4A4F-98D4-0B8BC8B959B8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37589143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13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6A51A04-EF84-4B1B-9E21-8F15035DF979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4270315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B8BCD-6F06-40DF-87F8-4F41465EAE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939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photo and ti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4B7B0A-C47C-4230-854E-5A6B85186F71}"/>
              </a:ext>
            </a:extLst>
          </p:cNvPr>
          <p:cNvSpPr/>
          <p:nvPr userDrawn="1"/>
        </p:nvSpPr>
        <p:spPr>
          <a:xfrm>
            <a:off x="0" y="1"/>
            <a:ext cx="12190271" cy="6857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 anchor="ctr">
            <a:noAutofit/>
          </a:bodyPr>
          <a:lstStyle/>
          <a:p>
            <a:pPr defTabSz="932563">
              <a:defRPr/>
            </a:pPr>
            <a:endParaRPr lang="en-US" sz="2000" b="1">
              <a:solidFill>
                <a:srgbClr val="2F2F2F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2648455"/>
            <a:ext cx="6274911" cy="1793104"/>
          </a:xfrm>
          <a:noFill/>
        </p:spPr>
        <p:txBody>
          <a:bodyPr lIns="146304" tIns="91440" rIns="146304" bIns="91440" anchor="t" anchorCtr="0"/>
          <a:lstStyle>
            <a:lvl1pPr>
              <a:defRPr sz="4800" spc="-9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4773828"/>
            <a:ext cx="6276530" cy="553998"/>
          </a:xfrm>
        </p:spPr>
        <p:txBody>
          <a:bodyPr wrap="square" lIns="164592" tIns="109728" rIns="164592" bIns="109728">
            <a:sp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3884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" y="0"/>
            <a:ext cx="121911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881923"/>
            <a:ext cx="7454644" cy="2649187"/>
          </a:xfrm>
          <a:noFill/>
        </p:spPr>
        <p:txBody>
          <a:bodyPr wrap="square" lIns="0" tIns="0" rIns="0" bIns="0" anchor="t" anchorCtr="0">
            <a:noAutofit/>
          </a:bodyPr>
          <a:lstStyle>
            <a:lvl1pPr>
              <a:lnSpc>
                <a:spcPts val="5489"/>
              </a:lnSpc>
              <a:defRPr sz="5293" spc="-147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48515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62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BDF1DC1-6319-E742-86BB-EE3D80CF1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4" y="1108104"/>
            <a:ext cx="11018520" cy="307777"/>
          </a:xfrm>
        </p:spPr>
        <p:txBody>
          <a:bodyPr/>
          <a:lstStyle>
            <a:lvl1pPr marL="0" indent="0">
              <a:buNone/>
              <a:defRPr sz="2000" b="1" i="0">
                <a:solidFill>
                  <a:schemeClr val="accent3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46384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9277433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6" y="1187646"/>
            <a:ext cx="11655078" cy="1612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369666" y="6567184"/>
            <a:ext cx="3452676" cy="15786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6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036058236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1CE2F71-BF91-4E7B-BDE5-A747EFEFF8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384" y="2122072"/>
            <a:ext cx="5553007" cy="2374698"/>
          </a:xfrm>
        </p:spPr>
        <p:txBody>
          <a:bodyPr wrap="square" lIns="0" tIns="0" rIns="0" bIns="0">
            <a:noAutofit/>
          </a:bodyPr>
          <a:lstStyle>
            <a:lvl1pPr marL="0" marR="0" indent="0" algn="l" defTabSz="914192" rtl="0" eaLnBrk="1" fontAlgn="auto" latinLnBrk="0" hangingPunct="1">
              <a:lnSpc>
                <a:spcPct val="100000"/>
              </a:lnSpc>
              <a:spcBef>
                <a:spcPts val="1961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54" marR="0" indent="0" algn="l" defTabSz="91419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pt-BR"/>
              <a:t>Subhead Segoe UI 26</a:t>
            </a:r>
          </a:p>
          <a:p>
            <a:pPr lvl="0"/>
            <a:r>
              <a:rPr lang="pt-BR"/>
              <a:t>Subhead Segoe UI 26</a:t>
            </a:r>
          </a:p>
          <a:p>
            <a:pPr lvl="0"/>
            <a:r>
              <a:rPr lang="pt-BR"/>
              <a:t>Subhead Segoe UI 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E187AA-EF04-4AB1-BC58-089B2A33C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384" y="438786"/>
            <a:ext cx="5553007" cy="74105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A12A0E8-1E58-4A65-BA42-BEF0F69D25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9611" y="2"/>
            <a:ext cx="598239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603676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4439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>
                <a:latin typeface="+mj-lt"/>
              </a:rPr>
              <a:t>Session code here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90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53921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839EA-FF23-4CBD-929F-3FEE65F9DA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77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669309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42164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15030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07490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01406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67164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68688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82571854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75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189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6BD4F-5F2C-4D52-8D52-D8B40CDF73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26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46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73847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55581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25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86101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0951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91E3-2C2A-4AB3-B51D-588316BB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5FF4-654B-44F1-8E99-8C0A39FA1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48ABD-9E35-4A55-A97D-8C5D0CCC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6F61-9256-4462-923F-18C6669F4E3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3C84B-BCFF-4B22-94CC-F2ADC89A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8BBE5-6DD0-464D-BA3E-1347C8F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6E9F-560D-46BA-A360-65CCF2F88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369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1353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sz="2745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73478740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28601" y="902172"/>
            <a:ext cx="11734800" cy="22632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63688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ABEB-89A7-47A0-B89E-09858AA9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2D180-BB68-4C91-801E-029270ED2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93466-21F2-4A4E-A691-1FDE8AE6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FB47-CC7B-475F-88E9-8E5B9DBFAE85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996D-3364-42C1-B757-11D711CD0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4F175-E0DF-449E-8108-0E85FAB95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F266-9E59-475A-989C-B00974361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3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blackWhite">
          <a:xfrm>
            <a:off x="269241" y="6170060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59" tIns="143407" rIns="179259" bIns="143407" numCol="1" anchor="t" anchorCtr="0" compatLnSpc="1">
            <a:prstTxWarp prst="textNoShape">
              <a:avLst/>
            </a:prstTxWarp>
            <a:spAutoFit/>
          </a:bodyPr>
          <a:lstStyle/>
          <a:p>
            <a:pPr defTabSz="913748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</a:t>
            </a:r>
            <a:r>
              <a:rPr lang="en-US" sz="686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Copyright</a:t>
            </a:r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85514-12F2-43C5-A3BC-0D715C2E32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68714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indows 10"/>
          <p:cNvSpPr>
            <a:spLocks noChangeAspect="1" noEditPoints="1"/>
          </p:cNvSpPr>
          <p:nvPr userDrawn="1"/>
        </p:nvSpPr>
        <p:spPr bwMode="auto">
          <a:xfrm>
            <a:off x="448586" y="739373"/>
            <a:ext cx="2878507" cy="537931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89617" tIns="44808" rIns="89617" bIns="44808" numCol="1" anchor="t" anchorCtr="0" compatLnSpc="1">
            <a:prstTxWarp prst="textNoShape">
              <a:avLst/>
            </a:prstTxWarp>
          </a:bodyPr>
          <a:lstStyle/>
          <a:p>
            <a:pPr defTabSz="914016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84186"/>
            <a:ext cx="10431769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147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4" y="3877290"/>
            <a:ext cx="10431769" cy="1578426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6" spc="-4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8586" y="6122090"/>
            <a:ext cx="1254995" cy="2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816C4B-F24C-7445-85C6-32FA56B7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1254"/>
          </a:xfrm>
        </p:spPr>
        <p:txBody>
          <a:bodyPr lIns="548640" tIns="548640" rIns="548640" bIns="0"/>
          <a:lstStyle>
            <a:lvl1pPr algn="l">
              <a:lnSpc>
                <a:spcPct val="100000"/>
              </a:lnSpc>
              <a:defRPr sz="2400" b="1" i="0" spc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424645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C74E6E5-9DAD-4A14-9C20-D9F915087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Graphic layout: three columns graphic and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5" y="4927922"/>
            <a:ext cx="3627659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1362" y="4927922"/>
            <a:ext cx="3623051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6963" y="4927922"/>
            <a:ext cx="3635502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537699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89C1FB2-6B75-46E5-9AA1-5BE3945FCA2E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67228092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E4895D9-8662-4A4F-98D4-0B8BC8B959B8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24719635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13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6A51A04-EF84-4B1B-9E21-8F15035DF979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896253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photo and ti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4B7B0A-C47C-4230-854E-5A6B85186F71}"/>
              </a:ext>
            </a:extLst>
          </p:cNvPr>
          <p:cNvSpPr/>
          <p:nvPr userDrawn="1"/>
        </p:nvSpPr>
        <p:spPr>
          <a:xfrm>
            <a:off x="0" y="1"/>
            <a:ext cx="12190271" cy="6857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 anchor="ctr">
            <a:noAutofit/>
          </a:bodyPr>
          <a:lstStyle/>
          <a:p>
            <a:pPr defTabSz="932563">
              <a:defRPr/>
            </a:pPr>
            <a:endParaRPr lang="en-US" sz="2000" b="1">
              <a:solidFill>
                <a:srgbClr val="2F2F2F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2648455"/>
            <a:ext cx="6274911" cy="1793104"/>
          </a:xfrm>
          <a:noFill/>
        </p:spPr>
        <p:txBody>
          <a:bodyPr lIns="146304" tIns="91440" rIns="146304" bIns="91440" anchor="t" anchorCtr="0"/>
          <a:lstStyle>
            <a:lvl1pPr>
              <a:defRPr sz="4800" spc="-9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4773828"/>
            <a:ext cx="6276530" cy="553998"/>
          </a:xfrm>
        </p:spPr>
        <p:txBody>
          <a:bodyPr wrap="square" lIns="164592" tIns="109728" rIns="164592" bIns="109728">
            <a:sp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5536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" y="0"/>
            <a:ext cx="121911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881923"/>
            <a:ext cx="7454644" cy="2649187"/>
          </a:xfrm>
          <a:noFill/>
        </p:spPr>
        <p:txBody>
          <a:bodyPr wrap="square" lIns="0" tIns="0" rIns="0" bIns="0" anchor="t" anchorCtr="0">
            <a:noAutofit/>
          </a:bodyPr>
          <a:lstStyle>
            <a:lvl1pPr>
              <a:lnSpc>
                <a:spcPts val="5489"/>
              </a:lnSpc>
              <a:defRPr sz="5293" spc="-147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6521163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294089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8" y="620431"/>
            <a:ext cx="11306469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075"/>
              </a:lnSpc>
              <a:defRPr sz="2745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A0659-E0B2-44F6-B4DF-1BF31497F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054" y="1166932"/>
            <a:ext cx="7278947" cy="5691068"/>
          </a:xfrm>
          <a:prstGeom prst="rect">
            <a:avLst/>
          </a:prstGeom>
        </p:spPr>
      </p:pic>
      <p:pic>
        <p:nvPicPr>
          <p:cNvPr id="5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4C2C783E-C3C4-4908-A60D-1931FA752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054" y="1161160"/>
            <a:ext cx="7278947" cy="56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7202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18" Type="http://schemas.openxmlformats.org/officeDocument/2006/relationships/image" Target="../media/image28.emf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2.xml"/><Relationship Id="rId19" Type="http://schemas.openxmlformats.org/officeDocument/2006/relationships/image" Target="../media/image46.png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image" Target="../media/image14.emf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theme" Target="../theme/theme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image" Target="../media/image14.emf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image" Target="../media/image28.emf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29" Type="http://schemas.openxmlformats.org/officeDocument/2006/relationships/image" Target="../media/image28.emf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Relationship Id="rId27" Type="http://schemas.openxmlformats.org/officeDocument/2006/relationships/slideLayout" Target="../slideLayouts/slideLayout1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9208748" y="2991034"/>
            <a:ext cx="6858623" cy="8765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04008-FBBA-4B29-BC10-3C85E5306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9812" y="6474165"/>
            <a:ext cx="2742188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0A7C2-12B9-4AF8-A7F5-DFD4E930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9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>
    <p:fade/>
  </p:transition>
  <p:hf hdr="0" ftr="0" dt="0"/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470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9383" y="438785"/>
            <a:ext cx="11333080" cy="74105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429383" y="2124488"/>
            <a:ext cx="11333080" cy="1276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76F6F8-4139-4D95-AC74-D58A77230BD6}"/>
              </a:ext>
            </a:extLst>
          </p:cNvPr>
          <p:cNvGrpSpPr/>
          <p:nvPr userDrawn="1"/>
        </p:nvGrpSpPr>
        <p:grpSpPr>
          <a:xfrm>
            <a:off x="13042277" y="608049"/>
            <a:ext cx="762212" cy="6249956"/>
            <a:chOff x="13152703" y="620154"/>
            <a:chExt cx="777496" cy="6374376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r="32"/>
            <a:stretch/>
          </p:blipFill>
          <p:spPr>
            <a:xfrm rot="5400000">
              <a:off x="10354263" y="3418594"/>
              <a:ext cx="6374376" cy="7774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64AF21-BDED-4B34-9026-5541103F0CE4}"/>
                </a:ext>
              </a:extLst>
            </p:cNvPr>
            <p:cNvSpPr txBox="1"/>
            <p:nvPr userDrawn="1"/>
          </p:nvSpPr>
          <p:spPr>
            <a:xfrm rot="5400000">
              <a:off x="12905715" y="867145"/>
              <a:ext cx="577081" cy="83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588">
                  <a:solidFill>
                    <a:schemeClr val="tx1"/>
                  </a:solidFill>
                </a:rPr>
                <a:t>Microsoft palette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EE98DB-090A-4DF4-AA3B-C90AD6676A47}"/>
              </a:ext>
            </a:extLst>
          </p:cNvPr>
          <p:cNvGrpSpPr/>
          <p:nvPr userDrawn="1"/>
        </p:nvGrpSpPr>
        <p:grpSpPr>
          <a:xfrm>
            <a:off x="12317498" y="604906"/>
            <a:ext cx="520495" cy="6253096"/>
            <a:chOff x="12419367" y="616948"/>
            <a:chExt cx="530932" cy="63775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A717DA-903F-4934-BC3A-B053C9AA6E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568605" y="3612834"/>
              <a:ext cx="6377579" cy="385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392C23-FA77-442E-BE3C-BC9963AE45BD}"/>
                </a:ext>
              </a:extLst>
            </p:cNvPr>
            <p:cNvSpPr txBox="1"/>
            <p:nvPr userDrawn="1"/>
          </p:nvSpPr>
          <p:spPr>
            <a:xfrm rot="5400000">
              <a:off x="12153941" y="882374"/>
              <a:ext cx="613951" cy="83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588">
                  <a:solidFill>
                    <a:schemeClr val="tx1"/>
                  </a:solidFill>
                </a:rPr>
                <a:t>Illustration palette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4E8054-BD9F-409A-9535-C24729DA0947}"/>
              </a:ext>
            </a:extLst>
          </p:cNvPr>
          <p:cNvGrpSpPr/>
          <p:nvPr userDrawn="1"/>
        </p:nvGrpSpPr>
        <p:grpSpPr>
          <a:xfrm>
            <a:off x="12317497" y="1"/>
            <a:ext cx="1471682" cy="447461"/>
            <a:chOff x="12419366" y="0"/>
            <a:chExt cx="1501192" cy="45636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E58EE2C-0848-450C-AD44-4AEC62696286}"/>
                </a:ext>
              </a:extLst>
            </p:cNvPr>
            <p:cNvGrpSpPr/>
            <p:nvPr userDrawn="1"/>
          </p:nvGrpSpPr>
          <p:grpSpPr>
            <a:xfrm>
              <a:off x="12564490" y="0"/>
              <a:ext cx="1356068" cy="456369"/>
              <a:chOff x="12661790" y="0"/>
              <a:chExt cx="1201618" cy="40439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6B14A8-85BE-4568-A496-3E8015CDE374}"/>
                  </a:ext>
                </a:extLst>
              </p:cNvPr>
              <p:cNvSpPr/>
              <p:nvPr userDrawn="1"/>
            </p:nvSpPr>
            <p:spPr bwMode="auto">
              <a:xfrm>
                <a:off x="12661790" y="1"/>
                <a:ext cx="399048" cy="3980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" wrap="square" lIns="27432" tIns="45720" rIns="27432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>
                    <a:solidFill>
                      <a:srgbClr val="000000"/>
                    </a:solidFill>
                    <a:ea typeface="Segoe UI" pitchFamily="34" charset="0"/>
                    <a:cs typeface="Segoe UI" pitchFamily="34" charset="0"/>
                  </a:rPr>
                  <a:t>White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94">
                    <a:solidFill>
                      <a:srgbClr val="000000"/>
                    </a:solidFill>
                    <a:ea typeface="Segoe UI" pitchFamily="34" charset="0"/>
                    <a:cs typeface="Segoe UI" pitchFamily="34" charset="0"/>
                  </a:rPr>
                  <a:t>R255 G255 B255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66B721-F701-489A-BBBF-284DD1BA035B}"/>
                  </a:ext>
                </a:extLst>
              </p:cNvPr>
              <p:cNvSpPr/>
              <p:nvPr userDrawn="1"/>
            </p:nvSpPr>
            <p:spPr bwMode="auto">
              <a:xfrm>
                <a:off x="13063844" y="0"/>
                <a:ext cx="399048" cy="398081"/>
              </a:xfrm>
              <a:prstGeom prst="rect">
                <a:avLst/>
              </a:prstGeom>
              <a:solidFill>
                <a:srgbClr val="0078D7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" wrap="square" lIns="27432" tIns="45720" rIns="27432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94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rPr>
                  <a:t>R0 G120 B242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71C64D6-DD46-4073-B8A5-59A9D8564C22}"/>
                  </a:ext>
                </a:extLst>
              </p:cNvPr>
              <p:cNvSpPr/>
              <p:nvPr userDrawn="1"/>
            </p:nvSpPr>
            <p:spPr bwMode="auto">
              <a:xfrm>
                <a:off x="13464360" y="6310"/>
                <a:ext cx="399048" cy="398081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" wrap="square" lIns="27432" tIns="45720" rIns="27432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>
                    <a:solidFill>
                      <a:srgbClr val="000000"/>
                    </a:solidFill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94">
                    <a:solidFill>
                      <a:srgbClr val="000000"/>
                    </a:solidFill>
                    <a:ea typeface="Segoe UI" pitchFamily="34" charset="0"/>
                    <a:cs typeface="Segoe UI" pitchFamily="34" charset="0"/>
                  </a:rPr>
                  <a:t>R243 G243 B243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756331-43B5-4A4E-BCD3-F5DC6699B11A}"/>
                </a:ext>
              </a:extLst>
            </p:cNvPr>
            <p:cNvSpPr txBox="1"/>
            <p:nvPr userDrawn="1"/>
          </p:nvSpPr>
          <p:spPr>
            <a:xfrm rot="5400000">
              <a:off x="12284585" y="134782"/>
              <a:ext cx="352661" cy="83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Aft>
                  <a:spcPts val="588"/>
                </a:spcAft>
              </a:pPr>
              <a:r>
                <a:rPr lang="en-US" sz="588">
                  <a:solidFill>
                    <a:schemeClr val="tx1"/>
                  </a:solidFill>
                </a:rPr>
                <a:t>BG palette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454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137" b="0" kern="1200" cap="none" spc="-147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549" kern="1200" spc="0" baseline="0">
          <a:solidFill>
            <a:srgbClr val="000000"/>
          </a:solidFill>
          <a:latin typeface="+mn-lt"/>
          <a:ea typeface="+mn-ea"/>
          <a:cs typeface="+mn-cs"/>
        </a:defRPr>
      </a:lvl1pPr>
      <a:lvl2pPr marL="224097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448193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3pPr>
      <a:lvl4pPr marL="67229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896386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1373">
          <p15:clr>
            <a:srgbClr val="C35EA4"/>
          </p15:clr>
        </p15:guide>
        <p15:guide id="4" pos="1517">
          <p15:clr>
            <a:srgbClr val="C35EA4"/>
          </p15:clr>
        </p15:guide>
        <p15:guide id="5" pos="2608">
          <p15:clr>
            <a:srgbClr val="C35EA4"/>
          </p15:clr>
        </p15:guide>
        <p15:guide id="6" pos="2751">
          <p15:clr>
            <a:srgbClr val="C35EA4"/>
          </p15:clr>
        </p15:guide>
        <p15:guide id="7" pos="3844">
          <p15:clr>
            <a:srgbClr val="C35EA4"/>
          </p15:clr>
        </p15:guide>
        <p15:guide id="8" pos="3989">
          <p15:clr>
            <a:srgbClr val="C35EA4"/>
          </p15:clr>
        </p15:guide>
        <p15:guide id="9" pos="5079">
          <p15:clr>
            <a:srgbClr val="C35EA4"/>
          </p15:clr>
        </p15:guide>
        <p15:guide id="10" pos="5222">
          <p15:clr>
            <a:srgbClr val="C35EA4"/>
          </p15:clr>
        </p15:guide>
        <p15:guide id="11" pos="6317">
          <p15:clr>
            <a:srgbClr val="C35EA4"/>
          </p15:clr>
        </p15:guide>
        <p15:guide id="12" pos="6460">
          <p15:clr>
            <a:srgbClr val="C35EA4"/>
          </p15:clr>
        </p15:guide>
        <p15:guide id="16" pos="274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8">
          <p15:clr>
            <a:srgbClr val="5ACBF0"/>
          </p15:clr>
        </p15:guide>
        <p15:guide id="19" orient="horz" pos="1363">
          <p15:clr>
            <a:srgbClr val="5ACBF0"/>
          </p15:clr>
        </p15:guide>
        <p15:guide id="20" orient="horz" pos="612">
          <p15:clr>
            <a:srgbClr val="5ACBF0"/>
          </p15:clr>
        </p15:guide>
        <p15:guide id="21" orient="horz" pos="1515">
          <p15:clr>
            <a:srgbClr val="5ACBF0"/>
          </p15:clr>
        </p15:guide>
        <p15:guide id="22" orient="horz" pos="2127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0">
          <p15:clr>
            <a:srgbClr val="F26B43"/>
          </p15:clr>
        </p15:guide>
        <p15:guide id="26" orient="horz" pos="4127">
          <p15:clr>
            <a:srgbClr val="F26B43"/>
          </p15:clr>
        </p15:guide>
        <p15:guide id="27" orient="horz" pos="2889">
          <p15:clr>
            <a:srgbClr val="5ACBF0"/>
          </p15:clr>
        </p15:guide>
        <p15:guide id="28" orient="horz" pos="3032">
          <p15:clr>
            <a:srgbClr val="5ACBF0"/>
          </p15:clr>
        </p15:guide>
        <p15:guide id="29" orient="horz" pos="3648">
          <p15:clr>
            <a:srgbClr val="5ACBF0"/>
          </p15:clr>
        </p15:guide>
        <p15:guide id="30" orient="horz" pos="3792">
          <p15:clr>
            <a:srgbClr val="5ACBF0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5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3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3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70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4" r:id="rId15"/>
    <p:sldLayoutId id="2147483707" r:id="rId16"/>
    <p:sldLayoutId id="2147483708" r:id="rId17"/>
  </p:sldLayoutIdLst>
  <p:transition>
    <p:fade/>
  </p:transition>
  <p:hf sldNum="0" hdr="0" ftr="0" dt="0"/>
  <p:txStyles>
    <p:titleStyle>
      <a:lvl1pPr algn="l" defTabSz="914016" rtl="0" eaLnBrk="1" latinLnBrk="0" hangingPunct="1">
        <a:lnSpc>
          <a:spcPct val="90000"/>
        </a:lnSpc>
        <a:spcBef>
          <a:spcPct val="0"/>
        </a:spcBef>
        <a:buNone/>
        <a:defRPr lang="en-US" sz="4703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15" marR="0" indent="-336015" algn="l" defTabSz="91401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1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471" marR="0" indent="-236454" algn="l" defTabSz="91401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036" marR="0" indent="-224011" algn="l" defTabSz="91401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047" marR="0" indent="-224011" algn="l" defTabSz="91401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058" marR="0" indent="-224011" algn="l" defTabSz="91401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543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0552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7561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9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07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016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4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2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0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8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5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5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1">
          <p15:clr>
            <a:srgbClr val="5ACBF0"/>
          </p15:clr>
        </p15:guide>
        <p15:guide id="2" pos="176">
          <p15:clr>
            <a:srgbClr val="5ACBF0"/>
          </p15:clr>
        </p15:guide>
        <p15:guide id="3" pos="764">
          <p15:clr>
            <a:srgbClr val="5ACBF0"/>
          </p15:clr>
        </p15:guide>
        <p15:guide id="4" pos="1352">
          <p15:clr>
            <a:srgbClr val="5ACBF0"/>
          </p15:clr>
        </p15:guide>
        <p15:guide id="5" pos="1939">
          <p15:clr>
            <a:srgbClr val="5ACBF0"/>
          </p15:clr>
        </p15:guide>
        <p15:guide id="6" pos="2527">
          <p15:clr>
            <a:srgbClr val="5ACBF0"/>
          </p15:clr>
        </p15:guide>
        <p15:guide id="7" pos="3114">
          <p15:clr>
            <a:srgbClr val="5ACBF0"/>
          </p15:clr>
        </p15:guide>
        <p15:guide id="8" pos="3702">
          <p15:clr>
            <a:srgbClr val="5ACBF0"/>
          </p15:clr>
        </p15:guide>
        <p15:guide id="9" pos="4289">
          <p15:clr>
            <a:srgbClr val="5ACBF0"/>
          </p15:clr>
        </p15:guide>
        <p15:guide id="10" pos="4877">
          <p15:clr>
            <a:srgbClr val="5ACBF0"/>
          </p15:clr>
        </p15:guide>
        <p15:guide id="11" pos="5464">
          <p15:clr>
            <a:srgbClr val="5ACBF0"/>
          </p15:clr>
        </p15:guide>
        <p15:guide id="12" pos="6052">
          <p15:clr>
            <a:srgbClr val="5ACBF0"/>
          </p15:clr>
        </p15:guide>
        <p15:guide id="13" pos="6640">
          <p15:clr>
            <a:srgbClr val="5ACBF0"/>
          </p15:clr>
        </p15:guide>
        <p15:guide id="14" pos="7227">
          <p15:clr>
            <a:srgbClr val="5ACBF0"/>
          </p15:clr>
        </p15:guide>
        <p15:guide id="15" pos="7815">
          <p15:clr>
            <a:srgbClr val="5ACBF0"/>
          </p15:clr>
        </p15:guide>
        <p15:guide id="16" pos="294">
          <p15:clr>
            <a:srgbClr val="C35EA4"/>
          </p15:clr>
        </p15:guide>
        <p15:guide id="17" pos="7697">
          <p15:clr>
            <a:srgbClr val="C35EA4"/>
          </p15:clr>
        </p15:guide>
        <p15:guide id="18" orient="horz" pos="778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1953">
          <p15:clr>
            <a:srgbClr val="5ACBF0"/>
          </p15:clr>
        </p15:guide>
        <p15:guide id="21" orient="horz" pos="2541">
          <p15:clr>
            <a:srgbClr val="5ACBF0"/>
          </p15:clr>
        </p15:guide>
        <p15:guide id="22" orient="horz" pos="3128">
          <p15:clr>
            <a:srgbClr val="5ACBF0"/>
          </p15:clr>
        </p15:guide>
        <p15:guide id="23" orient="horz" pos="3716">
          <p15:clr>
            <a:srgbClr val="5ACBF0"/>
          </p15:clr>
        </p15:guide>
        <p15:guide id="24" orient="horz" pos="4303">
          <p15:clr>
            <a:srgbClr val="5ACBF0"/>
          </p15:clr>
        </p15:guide>
        <p15:guide id="25" orient="horz" pos="308">
          <p15:clr>
            <a:srgbClr val="C35EA4"/>
          </p15:clr>
        </p15:guide>
        <p15:guide id="26" orient="horz" pos="4186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5" r:id="rId33"/>
    <p:sldLayoutId id="2147483746" r:id="rId34"/>
    <p:sldLayoutId id="2147483747" r:id="rId35"/>
    <p:sldLayoutId id="2147483748" r:id="rId36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2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26326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rot="5400000">
            <a:off x="9187079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8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10067" y="6356803"/>
            <a:ext cx="2844904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A2E29-029D-9B42-9427-4519F1307207}" type="datetime4">
              <a:rPr lang="en-US" smtClean="0"/>
              <a:t>April 8, 2019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067" y="1600096"/>
            <a:ext cx="10971866" cy="4526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21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7" r:id="rId4"/>
    <p:sldLayoutId id="2147483818" r:id="rId5"/>
    <p:sldLayoutId id="2147483819" r:id="rId6"/>
  </p:sldLayoutIdLst>
  <p:hf sldNum="0" hdr="0" ftr="0"/>
  <p:txStyles>
    <p:titleStyle>
      <a:lvl1pPr algn="l" defTabSz="544196" rtl="0" eaLnBrk="1" latinLnBrk="0" hangingPunct="1">
        <a:lnSpc>
          <a:spcPct val="90000"/>
        </a:lnSpc>
        <a:spcBef>
          <a:spcPct val="0"/>
        </a:spcBef>
        <a:buNone/>
        <a:defRPr sz="8627" kern="1200">
          <a:solidFill>
            <a:schemeClr val="bg1"/>
          </a:solidFill>
          <a:latin typeface="Segoe UI Bold" panose="020B0802040204020203" pitchFamily="34" charset="0"/>
          <a:ea typeface="+mj-ea"/>
          <a:cs typeface="Segoe UI Bold" panose="020B0802040204020203" pitchFamily="34" charset="0"/>
        </a:defRPr>
      </a:lvl1pPr>
    </p:titleStyle>
    <p:bodyStyle>
      <a:lvl1pPr marL="0" indent="0" algn="l" defTabSz="544196" rtl="0" eaLnBrk="1" latinLnBrk="0" hangingPunct="1">
        <a:lnSpc>
          <a:spcPct val="100000"/>
        </a:lnSpc>
        <a:spcBef>
          <a:spcPct val="20000"/>
        </a:spcBef>
        <a:buFont typeface="Arial"/>
        <a:buNone/>
        <a:defRPr sz="3529" kern="1200">
          <a:solidFill>
            <a:srgbClr val="CC260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884319" indent="-340123" algn="l" defTabSz="544196" rtl="0" eaLnBrk="1" latinLnBrk="0" hangingPunct="1">
        <a:lnSpc>
          <a:spcPct val="100000"/>
        </a:lnSpc>
        <a:spcBef>
          <a:spcPct val="20000"/>
        </a:spcBef>
        <a:buFont typeface="Wingdings" charset="2"/>
        <a:buChar char="§"/>
        <a:defRPr sz="3333" kern="1200">
          <a:solidFill>
            <a:srgbClr val="CC260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360491" indent="-272098" algn="l" defTabSz="544196" rtl="0" eaLnBrk="1" latinLnBrk="0" hangingPunct="1">
        <a:lnSpc>
          <a:spcPct val="100000"/>
        </a:lnSpc>
        <a:spcBef>
          <a:spcPct val="20000"/>
        </a:spcBef>
        <a:buFont typeface="Lucida Grande"/>
        <a:buChar char="–"/>
        <a:defRPr sz="2843" kern="1200">
          <a:solidFill>
            <a:srgbClr val="CC260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904687" indent="-272098" algn="l" defTabSz="544196" rtl="0" eaLnBrk="1" latinLnBrk="0" hangingPunct="1">
        <a:lnSpc>
          <a:spcPct val="100000"/>
        </a:lnSpc>
        <a:spcBef>
          <a:spcPct val="20000"/>
        </a:spcBef>
        <a:buFont typeface="Arial"/>
        <a:buChar char="–"/>
        <a:defRPr sz="2353" kern="1200">
          <a:solidFill>
            <a:srgbClr val="CC260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448883" indent="-272098" algn="l" defTabSz="544196" rtl="0" eaLnBrk="1" latinLnBrk="0" hangingPunct="1">
        <a:lnSpc>
          <a:spcPct val="100000"/>
        </a:lnSpc>
        <a:spcBef>
          <a:spcPct val="20000"/>
        </a:spcBef>
        <a:buFont typeface="Arial"/>
        <a:buChar char="»"/>
        <a:defRPr sz="2353" kern="1200">
          <a:solidFill>
            <a:srgbClr val="CC260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993078" indent="-272098" algn="l" defTabSz="544196" rtl="0" eaLnBrk="1" latinLnBrk="0" hangingPunct="1">
        <a:spcBef>
          <a:spcPct val="20000"/>
        </a:spcBef>
        <a:buFont typeface="Arial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6pPr>
      <a:lvl7pPr marL="3537275" indent="-272098" algn="l" defTabSz="544196" rtl="0" eaLnBrk="1" latinLnBrk="0" hangingPunct="1">
        <a:spcBef>
          <a:spcPct val="20000"/>
        </a:spcBef>
        <a:buFont typeface="Arial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7pPr>
      <a:lvl8pPr marL="4081471" indent="-272098" algn="l" defTabSz="544196" rtl="0" eaLnBrk="1" latinLnBrk="0" hangingPunct="1">
        <a:spcBef>
          <a:spcPct val="20000"/>
        </a:spcBef>
        <a:buFont typeface="Arial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8pPr>
      <a:lvl9pPr marL="4625667" indent="-272098" algn="l" defTabSz="544196" rtl="0" eaLnBrk="1" latinLnBrk="0" hangingPunct="1">
        <a:spcBef>
          <a:spcPct val="20000"/>
        </a:spcBef>
        <a:buFont typeface="Arial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196" rtl="0" eaLnBrk="1" latinLnBrk="0" hangingPunct="1">
        <a:defRPr sz="2157" kern="1200">
          <a:solidFill>
            <a:schemeClr val="tx1"/>
          </a:solidFill>
          <a:latin typeface="+mn-lt"/>
          <a:ea typeface="+mn-ea"/>
          <a:cs typeface="+mn-cs"/>
        </a:defRPr>
      </a:lvl1pPr>
      <a:lvl2pPr marL="544196" algn="l" defTabSz="544196" rtl="0" eaLnBrk="1" latinLnBrk="0" hangingPunct="1">
        <a:defRPr sz="2157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2" algn="l" defTabSz="544196" rtl="0" eaLnBrk="1" latinLnBrk="0" hangingPunct="1">
        <a:defRPr sz="2157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9" algn="l" defTabSz="544196" rtl="0" eaLnBrk="1" latinLnBrk="0" hangingPunct="1">
        <a:defRPr sz="2157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5" algn="l" defTabSz="544196" rtl="0" eaLnBrk="1" latinLnBrk="0" hangingPunct="1">
        <a:defRPr sz="2157" kern="1200">
          <a:solidFill>
            <a:schemeClr val="tx1"/>
          </a:solidFill>
          <a:latin typeface="+mn-lt"/>
          <a:ea typeface="+mn-ea"/>
          <a:cs typeface="+mn-cs"/>
        </a:defRPr>
      </a:lvl5pPr>
      <a:lvl6pPr marL="2720980" algn="l" defTabSz="544196" rtl="0" eaLnBrk="1" latinLnBrk="0" hangingPunct="1">
        <a:defRPr sz="2157" kern="1200">
          <a:solidFill>
            <a:schemeClr val="tx1"/>
          </a:solidFill>
          <a:latin typeface="+mn-lt"/>
          <a:ea typeface="+mn-ea"/>
          <a:cs typeface="+mn-cs"/>
        </a:defRPr>
      </a:lvl6pPr>
      <a:lvl7pPr marL="3265176" algn="l" defTabSz="544196" rtl="0" eaLnBrk="1" latinLnBrk="0" hangingPunct="1">
        <a:defRPr sz="2157" kern="1200">
          <a:solidFill>
            <a:schemeClr val="tx1"/>
          </a:solidFill>
          <a:latin typeface="+mn-lt"/>
          <a:ea typeface="+mn-ea"/>
          <a:cs typeface="+mn-cs"/>
        </a:defRPr>
      </a:lvl7pPr>
      <a:lvl8pPr marL="3809373" algn="l" defTabSz="544196" rtl="0" eaLnBrk="1" latinLnBrk="0" hangingPunct="1">
        <a:defRPr sz="2157" kern="1200">
          <a:solidFill>
            <a:schemeClr val="tx1"/>
          </a:solidFill>
          <a:latin typeface="+mn-lt"/>
          <a:ea typeface="+mn-ea"/>
          <a:cs typeface="+mn-cs"/>
        </a:defRPr>
      </a:lvl8pPr>
      <a:lvl9pPr marL="4353569" algn="l" defTabSz="544196" rtl="0" eaLnBrk="1" latinLnBrk="0" hangingPunct="1">
        <a:defRPr sz="21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26326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179298" y="3012080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5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  <p:sldLayoutId id="2147483843" r:id="rId23"/>
    <p:sldLayoutId id="2147483844" r:id="rId24"/>
    <p:sldLayoutId id="2147483845" r:id="rId25"/>
    <p:sldLayoutId id="2147483846" r:id="rId26"/>
    <p:sldLayoutId id="2147483847" r:id="rId27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47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1381">
          <p15:clr>
            <a:srgbClr val="C35EA4"/>
          </p15:clr>
        </p15:guide>
        <p15:guide id="4" pos="1528">
          <p15:clr>
            <a:srgbClr val="C35EA4"/>
          </p15:clr>
        </p15:guide>
        <p15:guide id="5" pos="2618">
          <p15:clr>
            <a:srgbClr val="C35EA4"/>
          </p15:clr>
        </p15:guide>
        <p15:guide id="6" pos="2765">
          <p15:clr>
            <a:srgbClr val="C35EA4"/>
          </p15:clr>
        </p15:guide>
        <p15:guide id="7" pos="3854">
          <p15:clr>
            <a:srgbClr val="C35EA4"/>
          </p15:clr>
        </p15:guide>
        <p15:guide id="8" pos="4003">
          <p15:clr>
            <a:srgbClr val="C35EA4"/>
          </p15:clr>
        </p15:guide>
        <p15:guide id="9" pos="5083">
          <p15:clr>
            <a:srgbClr val="C35EA4"/>
          </p15:clr>
        </p15:guide>
        <p15:guide id="10" pos="5230">
          <p15:clr>
            <a:srgbClr val="C35EA4"/>
          </p15:clr>
        </p15:guide>
        <p15:guide id="11" pos="6323">
          <p15:clr>
            <a:srgbClr val="C35EA4"/>
          </p15:clr>
        </p15:guide>
        <p15:guide id="12" pos="6469">
          <p15:clr>
            <a:srgbClr val="C35EA4"/>
          </p15:clr>
        </p15:guide>
        <p15:guide id="16" pos="293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1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605">
          <p15:clr>
            <a:srgbClr val="5ACBF0"/>
          </p15:clr>
        </p15:guide>
        <p15:guide id="21" orient="horz" pos="1514">
          <p15:clr>
            <a:srgbClr val="5ACBF0"/>
          </p15:clr>
        </p15:guide>
        <p15:guide id="22" orient="horz" pos="2130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3">
          <p15:clr>
            <a:srgbClr val="F26B43"/>
          </p15:clr>
        </p15:guide>
        <p15:guide id="26" orient="horz" pos="4120">
          <p15:clr>
            <a:srgbClr val="F26B43"/>
          </p15:clr>
        </p15:guide>
        <p15:guide id="27" orient="horz" pos="2891">
          <p15:clr>
            <a:srgbClr val="5ACBF0"/>
          </p15:clr>
        </p15:guide>
        <p15:guide id="28" orient="horz" pos="3038">
          <p15:clr>
            <a:srgbClr val="5ACBF0"/>
          </p15:clr>
        </p15:guide>
        <p15:guide id="29" orient="horz" pos="3654">
          <p15:clr>
            <a:srgbClr val="5ACBF0"/>
          </p15:clr>
        </p15:guide>
        <p15:guide id="30" orient="horz" pos="3800">
          <p15:clr>
            <a:srgbClr val="5ACBF0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75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9" r:id="rId19"/>
    <p:sldLayoutId id="2147483870" r:id="rId20"/>
    <p:sldLayoutId id="2147483872" r:id="rId21"/>
    <p:sldLayoutId id="2147483873" r:id="rId22"/>
    <p:sldLayoutId id="2147483874" r:id="rId23"/>
  </p:sldLayoutIdLst>
  <p:transition>
    <p:fade/>
  </p:transition>
  <p:hf sldNum="0" hdr="0" ftr="0" dt="0"/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470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1">
          <p15:clr>
            <a:srgbClr val="5ACBF0"/>
          </p15:clr>
        </p15:guide>
        <p15:guide id="2" pos="176">
          <p15:clr>
            <a:srgbClr val="5ACBF0"/>
          </p15:clr>
        </p15:guide>
        <p15:guide id="3" pos="764">
          <p15:clr>
            <a:srgbClr val="5ACBF0"/>
          </p15:clr>
        </p15:guide>
        <p15:guide id="4" pos="1352">
          <p15:clr>
            <a:srgbClr val="5ACBF0"/>
          </p15:clr>
        </p15:guide>
        <p15:guide id="5" pos="1939">
          <p15:clr>
            <a:srgbClr val="5ACBF0"/>
          </p15:clr>
        </p15:guide>
        <p15:guide id="6" pos="2527">
          <p15:clr>
            <a:srgbClr val="5ACBF0"/>
          </p15:clr>
        </p15:guide>
        <p15:guide id="7" pos="3114">
          <p15:clr>
            <a:srgbClr val="5ACBF0"/>
          </p15:clr>
        </p15:guide>
        <p15:guide id="8" pos="3702">
          <p15:clr>
            <a:srgbClr val="5ACBF0"/>
          </p15:clr>
        </p15:guide>
        <p15:guide id="9" pos="4289">
          <p15:clr>
            <a:srgbClr val="5ACBF0"/>
          </p15:clr>
        </p15:guide>
        <p15:guide id="10" pos="4877">
          <p15:clr>
            <a:srgbClr val="5ACBF0"/>
          </p15:clr>
        </p15:guide>
        <p15:guide id="11" pos="5464">
          <p15:clr>
            <a:srgbClr val="5ACBF0"/>
          </p15:clr>
        </p15:guide>
        <p15:guide id="12" pos="6052">
          <p15:clr>
            <a:srgbClr val="5ACBF0"/>
          </p15:clr>
        </p15:guide>
        <p15:guide id="13" pos="6640">
          <p15:clr>
            <a:srgbClr val="5ACBF0"/>
          </p15:clr>
        </p15:guide>
        <p15:guide id="14" pos="7227">
          <p15:clr>
            <a:srgbClr val="5ACBF0"/>
          </p15:clr>
        </p15:guide>
        <p15:guide id="15" pos="7815">
          <p15:clr>
            <a:srgbClr val="5ACBF0"/>
          </p15:clr>
        </p15:guide>
        <p15:guide id="16" pos="294">
          <p15:clr>
            <a:srgbClr val="C35EA4"/>
          </p15:clr>
        </p15:guide>
        <p15:guide id="17" pos="7697">
          <p15:clr>
            <a:srgbClr val="C35EA4"/>
          </p15:clr>
        </p15:guide>
        <p15:guide id="18" orient="horz" pos="778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1953">
          <p15:clr>
            <a:srgbClr val="5ACBF0"/>
          </p15:clr>
        </p15:guide>
        <p15:guide id="21" orient="horz" pos="2541">
          <p15:clr>
            <a:srgbClr val="5ACBF0"/>
          </p15:clr>
        </p15:guide>
        <p15:guide id="22" orient="horz" pos="3128">
          <p15:clr>
            <a:srgbClr val="5ACBF0"/>
          </p15:clr>
        </p15:guide>
        <p15:guide id="23" orient="horz" pos="3716">
          <p15:clr>
            <a:srgbClr val="5ACBF0"/>
          </p15:clr>
        </p15:guide>
        <p15:guide id="24" orient="horz" pos="4303">
          <p15:clr>
            <a:srgbClr val="5ACBF0"/>
          </p15:clr>
        </p15:guide>
        <p15:guide id="25" orient="horz" pos="308">
          <p15:clr>
            <a:srgbClr val="C35EA4"/>
          </p15:clr>
        </p15:guide>
        <p15:guide id="26" orient="horz" pos="4186">
          <p15:clr>
            <a:srgbClr val="C35E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5C62AB-5BB8-4A04-BE7D-B162D5FD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2ACE3-4D50-4DD5-A4B4-DED39B00E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9AFAD-FD6C-4515-A898-F20BE4C28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15E87-420E-4D9A-ACA8-FA15821DE71B}" type="datetimeFigureOut">
              <a:rPr lang="en-IE" smtClean="0"/>
              <a:t>08/04/2019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00318-9DE4-442A-9389-A917816B6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252AA-7F5D-4132-BC59-9961011BB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6311E-EBFF-4661-9EAC-D3092400D0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7424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icrosoft.com/en-ie/intune/licenses" TargetMode="External"/><Relationship Id="rId1" Type="http://schemas.openxmlformats.org/officeDocument/2006/relationships/slideLayout" Target="../slideLayouts/slideLayout2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A075C02-9925-44F5-9052-18E7661C6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94" y="266700"/>
            <a:ext cx="5201770" cy="1789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8F3296-7098-4747-B57E-674BEF483720}"/>
              </a:ext>
            </a:extLst>
          </p:cNvPr>
          <p:cNvSpPr txBox="1"/>
          <p:nvPr/>
        </p:nvSpPr>
        <p:spPr>
          <a:xfrm>
            <a:off x="565736" y="5462858"/>
            <a:ext cx="506777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prstClr val="black"/>
                </a:solidFill>
                <a:latin typeface="Arial"/>
                <a:cs typeface="Arial"/>
              </a:rPr>
              <a:t>Microsoft Intune Webinar</a:t>
            </a:r>
            <a:endParaRPr lang="en-US" dirty="0"/>
          </a:p>
          <a:p>
            <a:pPr defTabSz="914400"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– Michael Coyle</a:t>
            </a:r>
            <a:r>
              <a:rPr lang="en-IE" dirty="0">
                <a:solidFill>
                  <a:prstClr val="black"/>
                </a:solidFill>
                <a:latin typeface="Arial"/>
                <a:cs typeface="Arial"/>
              </a:rPr>
              <a:t> April 8</a:t>
            </a:r>
            <a:r>
              <a:rPr lang="en-IE" baseline="30000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lang="en-IE" dirty="0">
                <a:solidFill>
                  <a:prstClr val="black"/>
                </a:solidFill>
                <a:latin typeface="Arial"/>
                <a:cs typeface="Arial"/>
              </a:rPr>
              <a:t> </a:t>
            </a:r>
            <a:endParaRPr lang="en-IE" dirty="0">
              <a:solidFill>
                <a:prstClr val="black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54844F-3B04-4BE2-B63B-0F8DC94EC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07" y="3104504"/>
            <a:ext cx="3265394" cy="32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5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Windows 10 Auto-enrolment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80907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Windows 10 devices can be auto-enrolled to Intune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your users have Azure AD Premium P1 licensing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 By using Windows Autopilot to deploy via Azure 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By Group Policy for domain joined devices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they are on build version 1709 or higher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CE9EB-158E-4E10-B06B-AD3420DF9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485" y="1681269"/>
            <a:ext cx="4045334" cy="3175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3C2B7D-6D25-475A-B3D8-FD96C3D04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04" y="5149912"/>
            <a:ext cx="8658225" cy="952500"/>
          </a:xfrm>
          <a:prstGeom prst="rect">
            <a:avLst/>
          </a:prstGeom>
        </p:spPr>
      </p:pic>
      <p:pic>
        <p:nvPicPr>
          <p:cNvPr id="10242" name="Picture 2" descr="Image result for windows">
            <a:extLst>
              <a:ext uri="{FF2B5EF4-FFF2-40B4-BE49-F238E27FC236}">
                <a16:creationId xmlns:a16="http://schemas.microsoft.com/office/drawing/2014/main" id="{D22C3D7B-F386-4752-9CE9-38CFA9C2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414" y="100145"/>
            <a:ext cx="1197586" cy="11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21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iOS Enrolment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110579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Apple MDM Push Certificate must be installed 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Intune 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Apple 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Enrolment Options: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Manual Enrolment (BYOD)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Apple's Device Enrolment Program (DEP)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Apple School Manager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Apple Configurator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install Intune Company Portal App from Apple Store (if user affinity required)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an Apple ID</a:t>
            </a:r>
          </a:p>
        </p:txBody>
      </p:sp>
      <p:pic>
        <p:nvPicPr>
          <p:cNvPr id="7170" name="Picture 2" descr="Image result for ios">
            <a:extLst>
              <a:ext uri="{FF2B5EF4-FFF2-40B4-BE49-F238E27FC236}">
                <a16:creationId xmlns:a16="http://schemas.microsoft.com/office/drawing/2014/main" id="{C0468435-4D70-4173-9FA2-74BB8EB68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405" y="63455"/>
            <a:ext cx="1264993" cy="12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881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macOS Enrolment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11181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Apple MDM Push Certificate must be installed 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Intune 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Enrolment Options: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Apple's Device Enrolment Program (DEP)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Apple's Device Enrolment Manager (DEM)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Manual Enrolment (BYOD)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install Intune Company Portal App from Apple Store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an Apple 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2ABB3-C8F6-4474-8FA8-84C51579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352" y="231228"/>
            <a:ext cx="11811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4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Configuration Profiles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10218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 profiles are used to push settings to devices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 of some device configurations are: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Restrictions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Password Policies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Encryption Settings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 /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VPN Profiles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Administrative Templates (Preview) – </a:t>
            </a:r>
            <a:r>
              <a:rPr kumimoji="0" lang="en-IE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to group policy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 (OMA-URI) – </a:t>
            </a:r>
            <a:r>
              <a:rPr kumimoji="0" lang="en-IE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 administrative templates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Security Policy Settings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Registry Settings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297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Compliance Policies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96187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Compliance policies are a set of defined rules that the device must follow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 of some device compliance rules are: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device OS version still supported in the organisation?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the device OS been jailbroken?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device encrypted?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 password / security settings compliant with company policy?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device Antivirus and Firewall turned on?</a:t>
            </a:r>
          </a:p>
        </p:txBody>
      </p:sp>
    </p:spTree>
    <p:extLst>
      <p:ext uri="{BB962C8B-B14F-4D97-AF65-F5344CB8AC3E}">
        <p14:creationId xmlns:p14="http://schemas.microsoft.com/office/powerpoint/2010/main" val="1537119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Monitoring Compliance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4" y="1560868"/>
            <a:ext cx="5478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compliance can be monitored through the monitoring dashboards of 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Intune 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can be exported to CSV file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Notification email alerts can be triggered if a device falls out of compliance</a:t>
            </a:r>
          </a:p>
        </p:txBody>
      </p:sp>
      <p:pic>
        <p:nvPicPr>
          <p:cNvPr id="3074" name="Picture 2" descr="Image result for intune device compliance monitor">
            <a:extLst>
              <a:ext uri="{FF2B5EF4-FFF2-40B4-BE49-F238E27FC236}">
                <a16:creationId xmlns:a16="http://schemas.microsoft.com/office/drawing/2014/main" id="{AD9DF144-54BB-4532-902F-14FE4815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68" y="1652963"/>
            <a:ext cx="55054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856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 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 Management Capabilities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1107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6E3B2A-79CC-4C7E-AED6-9E4BA06D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64" y="1291069"/>
            <a:ext cx="6955446" cy="502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81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Basic Overview of Mobile Application Management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110790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Application Management Consists of: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 Configuration Policies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for more advanced setups to apply configuration settings within the app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Disable email notifications in Outlook app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 Protection Policies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to apply restrictions within the app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Prevent data from Outlook app being copied to other apps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Devices </a:t>
            </a:r>
            <a:r>
              <a:rPr kumimoji="0" lang="en-I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have to be enrolled/managed 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Intune 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order to protect apps however they do need 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Intune 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 installed.  This is intended to facilitate BYOD devices that may not belong to the organisation</a:t>
            </a:r>
            <a:endParaRPr kumimoji="0" lang="en-IE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24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Basic Overview of Mobile Application Management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1107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intune mobile application management">
            <a:extLst>
              <a:ext uri="{FF2B5EF4-FFF2-40B4-BE49-F238E27FC236}">
                <a16:creationId xmlns:a16="http://schemas.microsoft.com/office/drawing/2014/main" id="{BBDAF0EC-0877-4234-B1B9-3B75C926E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7" y="1500768"/>
            <a:ext cx="9856171" cy="46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74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Windows Autopilot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Windows 10 Deployment with Windows Autopilot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11051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Windows Autopilot deployment profile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essentially enables the device to join to your Azure AD tenant automatically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for automated Hybrid Azure domain in preview now (needs build 1809)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77883-E388-44EC-8CF7-C70FB2D93E3B}"/>
              </a:ext>
            </a:extLst>
          </p:cNvPr>
          <p:cNvSpPr txBox="1"/>
          <p:nvPr/>
        </p:nvSpPr>
        <p:spPr>
          <a:xfrm>
            <a:off x="931984" y="4759382"/>
            <a:ext cx="10922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device with Windows Autopilot deployment profile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Optionally associate device with Azure AD User for more personalised experience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F34633-E84B-4E21-B300-98F9FC20D3C6}"/>
              </a:ext>
            </a:extLst>
          </p:cNvPr>
          <p:cNvSpPr txBox="1"/>
          <p:nvPr/>
        </p:nvSpPr>
        <p:spPr>
          <a:xfrm>
            <a:off x="949569" y="2964467"/>
            <a:ext cx="10421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 devices to Windows Autopilot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Details harvested from devices via PowerShell Script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compiled into a CSV file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step can be performed by some hardware vendors for new devices</a:t>
            </a:r>
          </a:p>
        </p:txBody>
      </p:sp>
      <p:pic>
        <p:nvPicPr>
          <p:cNvPr id="11" name="Picture 2" descr="Image result for windows">
            <a:extLst>
              <a:ext uri="{FF2B5EF4-FFF2-40B4-BE49-F238E27FC236}">
                <a16:creationId xmlns:a16="http://schemas.microsoft.com/office/drawing/2014/main" id="{1534A156-843A-49C9-A2AB-DB19A346C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414" y="100145"/>
            <a:ext cx="1197586" cy="11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9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History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2AB331A-08F2-4496-A92B-AC39FEEB2E91}"/>
              </a:ext>
            </a:extLst>
          </p:cNvPr>
          <p:cNvSpPr txBox="1"/>
          <p:nvPr/>
        </p:nvSpPr>
        <p:spPr>
          <a:xfrm>
            <a:off x="733097" y="1415622"/>
            <a:ext cx="1051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67"/>
            <a:r>
              <a:rPr lang="en-GB" sz="2400" dirty="0">
                <a:solidFill>
                  <a:prstClr val="black"/>
                </a:solidFill>
              </a:rPr>
              <a:t>Microsoft Intune is a cloud-based enterprise mobility management tool that aims to help organisations manage the mobile devices employees use to access corporate data and applications, such as email.</a:t>
            </a:r>
          </a:p>
          <a:p>
            <a:pPr lvl="0" defTabSz="914367"/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defTabSz="914367"/>
            <a:r>
              <a:rPr lang="en-GB" sz="2400" dirty="0">
                <a:solidFill>
                  <a:prstClr val="black"/>
                </a:solidFill>
              </a:rPr>
              <a:t>Microsoft Intune launched in 2011 as Windows Intune. The name change to Microsoft Intune was announced in 2014.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20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Windows Autopilot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Windows 10 Deployment with Windows Autopilot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Image result for windows">
            <a:extLst>
              <a:ext uri="{FF2B5EF4-FFF2-40B4-BE49-F238E27FC236}">
                <a16:creationId xmlns:a16="http://schemas.microsoft.com/office/drawing/2014/main" id="{2908412B-B794-4EDF-8328-860F51949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414" y="100145"/>
            <a:ext cx="1197586" cy="11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4246C290-2F3E-4D32-8B55-D6D884B1DADA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D68357-1E0F-40E9-BEED-69C1738F7583}"/>
              </a:ext>
            </a:extLst>
          </p:cNvPr>
          <p:cNvGrpSpPr/>
          <p:nvPr/>
        </p:nvGrpSpPr>
        <p:grpSpPr>
          <a:xfrm>
            <a:off x="9175583" y="2947624"/>
            <a:ext cx="1067652" cy="751441"/>
            <a:chOff x="7735662" y="2980931"/>
            <a:chExt cx="1089061" cy="766508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7F69A95-2EA9-4070-8379-03E4B66268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4723" y="2980931"/>
              <a:ext cx="0" cy="766508"/>
            </a:xfrm>
            <a:prstGeom prst="straightConnector1">
              <a:avLst/>
            </a:prstGeom>
            <a:ln w="38100" cap="rnd">
              <a:solidFill>
                <a:schemeClr val="accent1"/>
              </a:solidFill>
              <a:headEnd type="non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28825D3-2E27-41B5-802F-DCD73C559A7D}"/>
                </a:ext>
              </a:extLst>
            </p:cNvPr>
            <p:cNvSpPr txBox="1"/>
            <p:nvPr/>
          </p:nvSpPr>
          <p:spPr>
            <a:xfrm>
              <a:off x="7735662" y="3194364"/>
              <a:ext cx="1009467" cy="4615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36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0" b="0" i="0" u="none" strike="noStrike" kern="0" cap="none" spc="0" normalizeH="0" baseline="0" noProof="0">
                  <a:ln>
                    <a:noFill/>
                  </a:ln>
                  <a:solidFill>
                    <a:srgbClr val="0078D7"/>
                  </a:solidFill>
                  <a:effectLst/>
                  <a:uLnTx/>
                  <a:uFillTx/>
                  <a:latin typeface="Segoe UI"/>
                  <a:ea typeface="+mn-ea"/>
                  <a:cs typeface="Segoe UI Semilight" panose="020B0402040204020203" pitchFamily="34" charset="0"/>
                </a:rPr>
                <a:t>Configure Windows Autopilot profile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7628A93-9FC7-4D5C-88C7-D9ED1E557D71}"/>
              </a:ext>
            </a:extLst>
          </p:cNvPr>
          <p:cNvGrpSpPr/>
          <p:nvPr/>
        </p:nvGrpSpPr>
        <p:grpSpPr>
          <a:xfrm>
            <a:off x="5803966" y="2947622"/>
            <a:ext cx="237409" cy="2209801"/>
            <a:chOff x="10178452" y="2488984"/>
            <a:chExt cx="242170" cy="2254112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A5F52037-DD53-4F37-AF99-3782124762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78452" y="2488984"/>
              <a:ext cx="17286" cy="2254112"/>
            </a:xfrm>
            <a:prstGeom prst="straightConnector1">
              <a:avLst/>
            </a:prstGeom>
            <a:ln w="38100" cap="rnd">
              <a:solidFill>
                <a:schemeClr val="accent1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376B7C6-3D89-4DEC-8D11-7689D26E8BE8}"/>
                </a:ext>
              </a:extLst>
            </p:cNvPr>
            <p:cNvSpPr txBox="1"/>
            <p:nvPr/>
          </p:nvSpPr>
          <p:spPr>
            <a:xfrm rot="5400000">
              <a:off x="9798994" y="3568845"/>
              <a:ext cx="1089421" cy="153835"/>
            </a:xfrm>
            <a:prstGeom prst="rect">
              <a:avLst/>
            </a:prstGeom>
            <a:noFill/>
            <a:ln w="38100" cap="rnd">
              <a:noFill/>
            </a:ln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ctr" defTabSz="9136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0" b="0" i="0" u="none" strike="noStrike" kern="0" cap="none" spc="0" normalizeH="0" baseline="0" noProof="0">
                  <a:ln>
                    <a:noFill/>
                  </a:ln>
                  <a:solidFill>
                    <a:srgbClr val="0078D7"/>
                  </a:solidFill>
                  <a:effectLst/>
                  <a:uLnTx/>
                  <a:uFillTx/>
                  <a:latin typeface="Segoe UI"/>
                  <a:ea typeface="+mn-ea"/>
                  <a:cs typeface="Segoe UI Semilight" panose="020B0402040204020203" pitchFamily="34" charset="0"/>
                </a:rPr>
                <a:t>Self-service deploy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99E20D6-C78C-4A92-85A9-E11407DADCDC}"/>
              </a:ext>
            </a:extLst>
          </p:cNvPr>
          <p:cNvGrpSpPr/>
          <p:nvPr/>
        </p:nvGrpSpPr>
        <p:grpSpPr>
          <a:xfrm>
            <a:off x="581783" y="2095945"/>
            <a:ext cx="2877684" cy="3013747"/>
            <a:chOff x="874042" y="2027411"/>
            <a:chExt cx="2935389" cy="307417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00D47FC-0EEB-408B-BF2A-5D95B7459F9D}"/>
                </a:ext>
              </a:extLst>
            </p:cNvPr>
            <p:cNvGrpSpPr/>
            <p:nvPr/>
          </p:nvGrpSpPr>
          <p:grpSpPr>
            <a:xfrm>
              <a:off x="1679290" y="2027411"/>
              <a:ext cx="2130141" cy="1350668"/>
              <a:chOff x="1198266" y="1595834"/>
              <a:chExt cx="2188524" cy="1298640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5175E8B-35A3-4D50-9234-1664BC66D587}"/>
                  </a:ext>
                </a:extLst>
              </p:cNvPr>
              <p:cNvSpPr txBox="1"/>
              <p:nvPr/>
            </p:nvSpPr>
            <p:spPr>
              <a:xfrm>
                <a:off x="1881143" y="1595834"/>
                <a:ext cx="878446" cy="147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marL="0" marR="0" lvl="0" indent="0" algn="ctr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80" b="0" i="0" u="none" strike="noStrike" kern="0" cap="none" spc="-49" normalizeH="0" baseline="0" noProof="0">
                    <a:ln>
                      <a:noFill/>
                    </a:ln>
                    <a:solidFill>
                      <a:srgbClr val="0078D7"/>
                    </a:solidFill>
                    <a:effectLst/>
                    <a:uLnTx/>
                    <a:uFillTx/>
                    <a:latin typeface="Segoe UI"/>
                    <a:ea typeface="+mn-ea"/>
                    <a:cs typeface="Segoe UI Semilight" panose="020B0402040204020203" pitchFamily="34" charset="0"/>
                  </a:rPr>
                  <a:t>Device IDs</a:t>
                </a: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F643E55A-28DB-46C3-8A37-D43B3113BE8F}"/>
                  </a:ext>
                </a:extLst>
              </p:cNvPr>
              <p:cNvGrpSpPr/>
              <p:nvPr/>
            </p:nvGrpSpPr>
            <p:grpSpPr>
              <a:xfrm flipV="1">
                <a:off x="1198266" y="1790318"/>
                <a:ext cx="2188524" cy="1104156"/>
                <a:chOff x="1435749" y="4835105"/>
                <a:chExt cx="1750000" cy="1607556"/>
              </a:xfrm>
            </p:grpSpPr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D8159833-C7E6-4A40-98ED-663DE09FDD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35749" y="4835105"/>
                  <a:ext cx="0" cy="1607556"/>
                </a:xfrm>
                <a:prstGeom prst="straightConnector1">
                  <a:avLst/>
                </a:prstGeom>
                <a:ln w="38100" cap="rnd">
                  <a:solidFill>
                    <a:schemeClr val="accent1"/>
                  </a:solidFill>
                  <a:headEnd type="none"/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5971BFB1-FA55-4735-ACAD-5464A358AA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0628" y="6442661"/>
                  <a:ext cx="1745121" cy="0"/>
                </a:xfrm>
                <a:prstGeom prst="straightConnector1">
                  <a:avLst/>
                </a:prstGeom>
                <a:ln w="38100" cap="rnd">
                  <a:solidFill>
                    <a:schemeClr val="accent1"/>
                  </a:solidFill>
                  <a:headEnd type="none" w="lg" len="med"/>
                  <a:tailEnd type="triangle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447E357-D48D-4DE3-B577-F1FEA2C03D29}"/>
                </a:ext>
              </a:extLst>
            </p:cNvPr>
            <p:cNvGrpSpPr/>
            <p:nvPr/>
          </p:nvGrpSpPr>
          <p:grpSpPr>
            <a:xfrm>
              <a:off x="874042" y="3398674"/>
              <a:ext cx="1610497" cy="1702914"/>
              <a:chOff x="393018" y="2951072"/>
              <a:chExt cx="1610497" cy="1702914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98E8154-83E4-4106-8E0B-91B40F7F8BDE}"/>
                  </a:ext>
                </a:extLst>
              </p:cNvPr>
              <p:cNvGrpSpPr/>
              <p:nvPr/>
            </p:nvGrpSpPr>
            <p:grpSpPr>
              <a:xfrm>
                <a:off x="393018" y="3739405"/>
                <a:ext cx="1610497" cy="914581"/>
                <a:chOff x="374068" y="2185420"/>
                <a:chExt cx="1610497" cy="914581"/>
              </a:xfrm>
            </p:grpSpPr>
            <p:sp>
              <p:nvSpPr>
                <p:cNvPr id="77" name="building_4" title="Icon of a tall rectangular building in front of two shorter buildings">
                  <a:extLst>
                    <a:ext uri="{FF2B5EF4-FFF2-40B4-BE49-F238E27FC236}">
                      <a16:creationId xmlns:a16="http://schemas.microsoft.com/office/drawing/2014/main" id="{2FC7341D-D783-49B6-BC08-E5B82EE02572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898525" y="2185420"/>
                  <a:ext cx="561583" cy="570429"/>
                </a:xfrm>
                <a:custGeom>
                  <a:avLst/>
                  <a:gdLst>
                    <a:gd name="T0" fmla="*/ 200 w 254"/>
                    <a:gd name="T1" fmla="*/ 258 h 258"/>
                    <a:gd name="T2" fmla="*/ 55 w 254"/>
                    <a:gd name="T3" fmla="*/ 44 h 258"/>
                    <a:gd name="T4" fmla="*/ 200 w 254"/>
                    <a:gd name="T5" fmla="*/ 44 h 258"/>
                    <a:gd name="T6" fmla="*/ 55 w 254"/>
                    <a:gd name="T7" fmla="*/ 72 h 258"/>
                    <a:gd name="T8" fmla="*/ 0 w 254"/>
                    <a:gd name="T9" fmla="*/ 258 h 258"/>
                    <a:gd name="T10" fmla="*/ 21 w 254"/>
                    <a:gd name="T11" fmla="*/ 102 h 258"/>
                    <a:gd name="T12" fmla="*/ 21 w 254"/>
                    <a:gd name="T13" fmla="*/ 128 h 258"/>
                    <a:gd name="T14" fmla="*/ 21 w 254"/>
                    <a:gd name="T15" fmla="*/ 155 h 258"/>
                    <a:gd name="T16" fmla="*/ 21 w 254"/>
                    <a:gd name="T17" fmla="*/ 182 h 258"/>
                    <a:gd name="T18" fmla="*/ 21 w 254"/>
                    <a:gd name="T19" fmla="*/ 209 h 258"/>
                    <a:gd name="T20" fmla="*/ 200 w 254"/>
                    <a:gd name="T21" fmla="*/ 258 h 258"/>
                    <a:gd name="T22" fmla="*/ 254 w 254"/>
                    <a:gd name="T23" fmla="*/ 72 h 258"/>
                    <a:gd name="T24" fmla="*/ 234 w 254"/>
                    <a:gd name="T25" fmla="*/ 102 h 258"/>
                    <a:gd name="T26" fmla="*/ 234 w 254"/>
                    <a:gd name="T27" fmla="*/ 128 h 258"/>
                    <a:gd name="T28" fmla="*/ 234 w 254"/>
                    <a:gd name="T29" fmla="*/ 155 h 258"/>
                    <a:gd name="T30" fmla="*/ 234 w 254"/>
                    <a:gd name="T31" fmla="*/ 182 h 258"/>
                    <a:gd name="T32" fmla="*/ 234 w 254"/>
                    <a:gd name="T33" fmla="*/ 209 h 258"/>
                    <a:gd name="T34" fmla="*/ 96 w 254"/>
                    <a:gd name="T35" fmla="*/ 71 h 258"/>
                    <a:gd name="T36" fmla="*/ 87 w 254"/>
                    <a:gd name="T37" fmla="*/ 66 h 258"/>
                    <a:gd name="T38" fmla="*/ 96 w 254"/>
                    <a:gd name="T39" fmla="*/ 76 h 258"/>
                    <a:gd name="T40" fmla="*/ 132 w 254"/>
                    <a:gd name="T41" fmla="*/ 71 h 258"/>
                    <a:gd name="T42" fmla="*/ 122 w 254"/>
                    <a:gd name="T43" fmla="*/ 66 h 258"/>
                    <a:gd name="T44" fmla="*/ 132 w 254"/>
                    <a:gd name="T45" fmla="*/ 76 h 258"/>
                    <a:gd name="T46" fmla="*/ 168 w 254"/>
                    <a:gd name="T47" fmla="*/ 71 h 258"/>
                    <a:gd name="T48" fmla="*/ 158 w 254"/>
                    <a:gd name="T49" fmla="*/ 66 h 258"/>
                    <a:gd name="T50" fmla="*/ 168 w 254"/>
                    <a:gd name="T51" fmla="*/ 76 h 258"/>
                    <a:gd name="T52" fmla="*/ 96 w 254"/>
                    <a:gd name="T53" fmla="*/ 109 h 258"/>
                    <a:gd name="T54" fmla="*/ 87 w 254"/>
                    <a:gd name="T55" fmla="*/ 104 h 258"/>
                    <a:gd name="T56" fmla="*/ 96 w 254"/>
                    <a:gd name="T57" fmla="*/ 114 h 258"/>
                    <a:gd name="T58" fmla="*/ 132 w 254"/>
                    <a:gd name="T59" fmla="*/ 109 h 258"/>
                    <a:gd name="T60" fmla="*/ 122 w 254"/>
                    <a:gd name="T61" fmla="*/ 104 h 258"/>
                    <a:gd name="T62" fmla="*/ 132 w 254"/>
                    <a:gd name="T63" fmla="*/ 114 h 258"/>
                    <a:gd name="T64" fmla="*/ 168 w 254"/>
                    <a:gd name="T65" fmla="*/ 109 h 258"/>
                    <a:gd name="T66" fmla="*/ 158 w 254"/>
                    <a:gd name="T67" fmla="*/ 104 h 258"/>
                    <a:gd name="T68" fmla="*/ 168 w 254"/>
                    <a:gd name="T69" fmla="*/ 114 h 258"/>
                    <a:gd name="T70" fmla="*/ 96 w 254"/>
                    <a:gd name="T71" fmla="*/ 147 h 258"/>
                    <a:gd name="T72" fmla="*/ 87 w 254"/>
                    <a:gd name="T73" fmla="*/ 142 h 258"/>
                    <a:gd name="T74" fmla="*/ 96 w 254"/>
                    <a:gd name="T75" fmla="*/ 152 h 258"/>
                    <a:gd name="T76" fmla="*/ 132 w 254"/>
                    <a:gd name="T77" fmla="*/ 147 h 258"/>
                    <a:gd name="T78" fmla="*/ 122 w 254"/>
                    <a:gd name="T79" fmla="*/ 142 h 258"/>
                    <a:gd name="T80" fmla="*/ 132 w 254"/>
                    <a:gd name="T81" fmla="*/ 152 h 258"/>
                    <a:gd name="T82" fmla="*/ 168 w 254"/>
                    <a:gd name="T83" fmla="*/ 147 h 258"/>
                    <a:gd name="T84" fmla="*/ 158 w 254"/>
                    <a:gd name="T85" fmla="*/ 142 h 258"/>
                    <a:gd name="T86" fmla="*/ 168 w 254"/>
                    <a:gd name="T87" fmla="*/ 152 h 258"/>
                    <a:gd name="T88" fmla="*/ 96 w 254"/>
                    <a:gd name="T89" fmla="*/ 185 h 258"/>
                    <a:gd name="T90" fmla="*/ 87 w 254"/>
                    <a:gd name="T91" fmla="*/ 180 h 258"/>
                    <a:gd name="T92" fmla="*/ 96 w 254"/>
                    <a:gd name="T93" fmla="*/ 190 h 258"/>
                    <a:gd name="T94" fmla="*/ 132 w 254"/>
                    <a:gd name="T95" fmla="*/ 186 h 258"/>
                    <a:gd name="T96" fmla="*/ 122 w 254"/>
                    <a:gd name="T97" fmla="*/ 180 h 258"/>
                    <a:gd name="T98" fmla="*/ 132 w 254"/>
                    <a:gd name="T99" fmla="*/ 190 h 258"/>
                    <a:gd name="T100" fmla="*/ 168 w 254"/>
                    <a:gd name="T101" fmla="*/ 184 h 258"/>
                    <a:gd name="T102" fmla="*/ 158 w 254"/>
                    <a:gd name="T103" fmla="*/ 180 h 258"/>
                    <a:gd name="T104" fmla="*/ 168 w 254"/>
                    <a:gd name="T105" fmla="*/ 190 h 258"/>
                    <a:gd name="T106" fmla="*/ 163 w 254"/>
                    <a:gd name="T107" fmla="*/ 258 h 258"/>
                    <a:gd name="T108" fmla="*/ 92 w 254"/>
                    <a:gd name="T109" fmla="*/ 217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54" h="258">
                      <a:moveTo>
                        <a:pt x="200" y="146"/>
                      </a:moveTo>
                      <a:lnTo>
                        <a:pt x="200" y="258"/>
                      </a:lnTo>
                      <a:lnTo>
                        <a:pt x="55" y="258"/>
                      </a:lnTo>
                      <a:lnTo>
                        <a:pt x="55" y="44"/>
                      </a:lnTo>
                      <a:lnTo>
                        <a:pt x="127" y="0"/>
                      </a:lnTo>
                      <a:lnTo>
                        <a:pt x="200" y="44"/>
                      </a:lnTo>
                      <a:lnTo>
                        <a:pt x="200" y="146"/>
                      </a:lnTo>
                      <a:moveTo>
                        <a:pt x="55" y="72"/>
                      </a:moveTo>
                      <a:lnTo>
                        <a:pt x="0" y="72"/>
                      </a:lnTo>
                      <a:lnTo>
                        <a:pt x="0" y="258"/>
                      </a:lnTo>
                      <a:lnTo>
                        <a:pt x="55" y="258"/>
                      </a:lnTo>
                      <a:moveTo>
                        <a:pt x="21" y="102"/>
                      </a:moveTo>
                      <a:lnTo>
                        <a:pt x="55" y="102"/>
                      </a:lnTo>
                      <a:moveTo>
                        <a:pt x="21" y="128"/>
                      </a:moveTo>
                      <a:lnTo>
                        <a:pt x="55" y="128"/>
                      </a:lnTo>
                      <a:moveTo>
                        <a:pt x="21" y="155"/>
                      </a:moveTo>
                      <a:lnTo>
                        <a:pt x="55" y="155"/>
                      </a:lnTo>
                      <a:moveTo>
                        <a:pt x="21" y="182"/>
                      </a:moveTo>
                      <a:lnTo>
                        <a:pt x="55" y="182"/>
                      </a:lnTo>
                      <a:moveTo>
                        <a:pt x="21" y="209"/>
                      </a:moveTo>
                      <a:lnTo>
                        <a:pt x="55" y="209"/>
                      </a:lnTo>
                      <a:moveTo>
                        <a:pt x="200" y="258"/>
                      </a:moveTo>
                      <a:lnTo>
                        <a:pt x="254" y="258"/>
                      </a:lnTo>
                      <a:lnTo>
                        <a:pt x="254" y="72"/>
                      </a:lnTo>
                      <a:lnTo>
                        <a:pt x="200" y="72"/>
                      </a:lnTo>
                      <a:moveTo>
                        <a:pt x="234" y="102"/>
                      </a:moveTo>
                      <a:lnTo>
                        <a:pt x="200" y="102"/>
                      </a:lnTo>
                      <a:moveTo>
                        <a:pt x="234" y="128"/>
                      </a:moveTo>
                      <a:lnTo>
                        <a:pt x="200" y="128"/>
                      </a:lnTo>
                      <a:moveTo>
                        <a:pt x="234" y="155"/>
                      </a:moveTo>
                      <a:lnTo>
                        <a:pt x="200" y="155"/>
                      </a:lnTo>
                      <a:moveTo>
                        <a:pt x="234" y="182"/>
                      </a:moveTo>
                      <a:lnTo>
                        <a:pt x="200" y="182"/>
                      </a:lnTo>
                      <a:moveTo>
                        <a:pt x="234" y="209"/>
                      </a:moveTo>
                      <a:lnTo>
                        <a:pt x="200" y="209"/>
                      </a:lnTo>
                      <a:moveTo>
                        <a:pt x="96" y="71"/>
                      </a:moveTo>
                      <a:lnTo>
                        <a:pt x="96" y="66"/>
                      </a:lnTo>
                      <a:lnTo>
                        <a:pt x="87" y="66"/>
                      </a:lnTo>
                      <a:lnTo>
                        <a:pt x="87" y="76"/>
                      </a:lnTo>
                      <a:lnTo>
                        <a:pt x="96" y="76"/>
                      </a:lnTo>
                      <a:lnTo>
                        <a:pt x="96" y="71"/>
                      </a:lnTo>
                      <a:moveTo>
                        <a:pt x="132" y="71"/>
                      </a:moveTo>
                      <a:lnTo>
                        <a:pt x="132" y="66"/>
                      </a:lnTo>
                      <a:lnTo>
                        <a:pt x="122" y="66"/>
                      </a:lnTo>
                      <a:lnTo>
                        <a:pt x="122" y="76"/>
                      </a:lnTo>
                      <a:lnTo>
                        <a:pt x="132" y="76"/>
                      </a:lnTo>
                      <a:lnTo>
                        <a:pt x="132" y="71"/>
                      </a:lnTo>
                      <a:moveTo>
                        <a:pt x="168" y="71"/>
                      </a:moveTo>
                      <a:lnTo>
                        <a:pt x="168" y="66"/>
                      </a:lnTo>
                      <a:lnTo>
                        <a:pt x="158" y="66"/>
                      </a:lnTo>
                      <a:lnTo>
                        <a:pt x="158" y="76"/>
                      </a:lnTo>
                      <a:lnTo>
                        <a:pt x="168" y="76"/>
                      </a:lnTo>
                      <a:lnTo>
                        <a:pt x="168" y="71"/>
                      </a:lnTo>
                      <a:moveTo>
                        <a:pt x="96" y="109"/>
                      </a:moveTo>
                      <a:lnTo>
                        <a:pt x="96" y="104"/>
                      </a:lnTo>
                      <a:lnTo>
                        <a:pt x="87" y="104"/>
                      </a:lnTo>
                      <a:lnTo>
                        <a:pt x="87" y="114"/>
                      </a:lnTo>
                      <a:lnTo>
                        <a:pt x="96" y="114"/>
                      </a:lnTo>
                      <a:lnTo>
                        <a:pt x="96" y="109"/>
                      </a:lnTo>
                      <a:moveTo>
                        <a:pt x="132" y="109"/>
                      </a:moveTo>
                      <a:lnTo>
                        <a:pt x="132" y="104"/>
                      </a:lnTo>
                      <a:lnTo>
                        <a:pt x="122" y="104"/>
                      </a:lnTo>
                      <a:lnTo>
                        <a:pt x="122" y="114"/>
                      </a:lnTo>
                      <a:lnTo>
                        <a:pt x="132" y="114"/>
                      </a:lnTo>
                      <a:lnTo>
                        <a:pt x="132" y="109"/>
                      </a:lnTo>
                      <a:moveTo>
                        <a:pt x="168" y="109"/>
                      </a:moveTo>
                      <a:lnTo>
                        <a:pt x="168" y="104"/>
                      </a:lnTo>
                      <a:lnTo>
                        <a:pt x="158" y="104"/>
                      </a:lnTo>
                      <a:lnTo>
                        <a:pt x="158" y="114"/>
                      </a:lnTo>
                      <a:lnTo>
                        <a:pt x="168" y="114"/>
                      </a:lnTo>
                      <a:lnTo>
                        <a:pt x="168" y="109"/>
                      </a:lnTo>
                      <a:moveTo>
                        <a:pt x="96" y="147"/>
                      </a:moveTo>
                      <a:lnTo>
                        <a:pt x="96" y="142"/>
                      </a:lnTo>
                      <a:lnTo>
                        <a:pt x="87" y="142"/>
                      </a:lnTo>
                      <a:lnTo>
                        <a:pt x="87" y="152"/>
                      </a:lnTo>
                      <a:lnTo>
                        <a:pt x="96" y="152"/>
                      </a:lnTo>
                      <a:lnTo>
                        <a:pt x="96" y="147"/>
                      </a:lnTo>
                      <a:moveTo>
                        <a:pt x="132" y="147"/>
                      </a:moveTo>
                      <a:lnTo>
                        <a:pt x="132" y="142"/>
                      </a:lnTo>
                      <a:lnTo>
                        <a:pt x="122" y="142"/>
                      </a:lnTo>
                      <a:lnTo>
                        <a:pt x="122" y="152"/>
                      </a:lnTo>
                      <a:lnTo>
                        <a:pt x="132" y="152"/>
                      </a:lnTo>
                      <a:lnTo>
                        <a:pt x="132" y="147"/>
                      </a:lnTo>
                      <a:moveTo>
                        <a:pt x="168" y="147"/>
                      </a:moveTo>
                      <a:lnTo>
                        <a:pt x="168" y="142"/>
                      </a:lnTo>
                      <a:lnTo>
                        <a:pt x="158" y="142"/>
                      </a:lnTo>
                      <a:lnTo>
                        <a:pt x="158" y="152"/>
                      </a:lnTo>
                      <a:lnTo>
                        <a:pt x="168" y="152"/>
                      </a:lnTo>
                      <a:lnTo>
                        <a:pt x="168" y="147"/>
                      </a:lnTo>
                      <a:moveTo>
                        <a:pt x="96" y="185"/>
                      </a:moveTo>
                      <a:lnTo>
                        <a:pt x="96" y="180"/>
                      </a:lnTo>
                      <a:lnTo>
                        <a:pt x="87" y="180"/>
                      </a:lnTo>
                      <a:lnTo>
                        <a:pt x="87" y="190"/>
                      </a:lnTo>
                      <a:lnTo>
                        <a:pt x="96" y="190"/>
                      </a:lnTo>
                      <a:lnTo>
                        <a:pt x="96" y="185"/>
                      </a:lnTo>
                      <a:moveTo>
                        <a:pt x="132" y="186"/>
                      </a:moveTo>
                      <a:lnTo>
                        <a:pt x="132" y="180"/>
                      </a:lnTo>
                      <a:lnTo>
                        <a:pt x="122" y="180"/>
                      </a:lnTo>
                      <a:lnTo>
                        <a:pt x="122" y="190"/>
                      </a:lnTo>
                      <a:lnTo>
                        <a:pt x="132" y="190"/>
                      </a:lnTo>
                      <a:lnTo>
                        <a:pt x="132" y="186"/>
                      </a:lnTo>
                      <a:moveTo>
                        <a:pt x="168" y="184"/>
                      </a:moveTo>
                      <a:lnTo>
                        <a:pt x="168" y="180"/>
                      </a:lnTo>
                      <a:lnTo>
                        <a:pt x="158" y="180"/>
                      </a:lnTo>
                      <a:lnTo>
                        <a:pt x="158" y="190"/>
                      </a:lnTo>
                      <a:lnTo>
                        <a:pt x="168" y="190"/>
                      </a:lnTo>
                      <a:lnTo>
                        <a:pt x="168" y="184"/>
                      </a:lnTo>
                      <a:moveTo>
                        <a:pt x="163" y="258"/>
                      </a:moveTo>
                      <a:lnTo>
                        <a:pt x="163" y="217"/>
                      </a:lnTo>
                      <a:lnTo>
                        <a:pt x="92" y="217"/>
                      </a:lnTo>
                      <a:lnTo>
                        <a:pt x="92" y="258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7857" tIns="43929" rIns="87857" bIns="4392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78548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33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</a:gra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E61AAD0C-FC92-4A74-838E-178E381BA84A}"/>
                    </a:ext>
                  </a:extLst>
                </p:cNvPr>
                <p:cNvSpPr/>
                <p:nvPr/>
              </p:nvSpPr>
              <p:spPr>
                <a:xfrm>
                  <a:off x="374068" y="2853780"/>
                  <a:ext cx="1610497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3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Hardware Vendor</a:t>
                  </a: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162EC357-F81B-41BF-82BC-7CFD5CC8D368}"/>
                  </a:ext>
                </a:extLst>
              </p:cNvPr>
              <p:cNvGrpSpPr/>
              <p:nvPr/>
            </p:nvGrpSpPr>
            <p:grpSpPr>
              <a:xfrm>
                <a:off x="962711" y="2951072"/>
                <a:ext cx="471110" cy="471110"/>
                <a:chOff x="962711" y="2951072"/>
                <a:chExt cx="471110" cy="471110"/>
              </a:xfrm>
            </p:grpSpPr>
            <p:sp>
              <p:nvSpPr>
                <p:cNvPr id="75" name="people_4" title="Icon of a person">
                  <a:extLst>
                    <a:ext uri="{FF2B5EF4-FFF2-40B4-BE49-F238E27FC236}">
                      <a16:creationId xmlns:a16="http://schemas.microsoft.com/office/drawing/2014/main" id="{751D4EF9-9D39-457C-BA2A-96D3D2F26697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114384" y="3113576"/>
                  <a:ext cx="167764" cy="187558"/>
                </a:xfrm>
                <a:custGeom>
                  <a:avLst/>
                  <a:gdLst>
                    <a:gd name="T0" fmla="*/ 48 w 246"/>
                    <a:gd name="T1" fmla="*/ 76 h 275"/>
                    <a:gd name="T2" fmla="*/ 124 w 246"/>
                    <a:gd name="T3" fmla="*/ 0 h 275"/>
                    <a:gd name="T4" fmla="*/ 201 w 246"/>
                    <a:gd name="T5" fmla="*/ 76 h 275"/>
                    <a:gd name="T6" fmla="*/ 124 w 246"/>
                    <a:gd name="T7" fmla="*/ 152 h 275"/>
                    <a:gd name="T8" fmla="*/ 48 w 246"/>
                    <a:gd name="T9" fmla="*/ 76 h 275"/>
                    <a:gd name="T10" fmla="*/ 246 w 246"/>
                    <a:gd name="T11" fmla="*/ 275 h 275"/>
                    <a:gd name="T12" fmla="*/ 123 w 246"/>
                    <a:gd name="T13" fmla="*/ 152 h 275"/>
                    <a:gd name="T14" fmla="*/ 0 w 246"/>
                    <a:gd name="T15" fmla="*/ 275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6" h="275">
                      <a:moveTo>
                        <a:pt x="48" y="76"/>
                      </a:moveTo>
                      <a:cubicBezTo>
                        <a:pt x="48" y="34"/>
                        <a:pt x="82" y="0"/>
                        <a:pt x="124" y="0"/>
                      </a:cubicBezTo>
                      <a:cubicBezTo>
                        <a:pt x="166" y="0"/>
                        <a:pt x="201" y="34"/>
                        <a:pt x="201" y="76"/>
                      </a:cubicBezTo>
                      <a:cubicBezTo>
                        <a:pt x="201" y="118"/>
                        <a:pt x="166" y="152"/>
                        <a:pt x="124" y="152"/>
                      </a:cubicBezTo>
                      <a:cubicBezTo>
                        <a:pt x="82" y="152"/>
                        <a:pt x="48" y="118"/>
                        <a:pt x="48" y="76"/>
                      </a:cubicBezTo>
                      <a:close/>
                      <a:moveTo>
                        <a:pt x="246" y="275"/>
                      </a:moveTo>
                      <a:cubicBezTo>
                        <a:pt x="246" y="207"/>
                        <a:pt x="191" y="152"/>
                        <a:pt x="123" y="152"/>
                      </a:cubicBezTo>
                      <a:cubicBezTo>
                        <a:pt x="55" y="152"/>
                        <a:pt x="0" y="207"/>
                        <a:pt x="0" y="275"/>
                      </a:cubicBez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7857" tIns="43929" rIns="87857" bIns="4392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78548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33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DFAEE1BA-1F3B-4628-9E18-B23A6DED0535}"/>
                    </a:ext>
                  </a:extLst>
                </p:cNvPr>
                <p:cNvSpPr/>
                <p:nvPr/>
              </p:nvSpPr>
              <p:spPr bwMode="auto">
                <a:xfrm>
                  <a:off x="962711" y="2951072"/>
                  <a:ext cx="471110" cy="471110"/>
                </a:xfrm>
                <a:prstGeom prst="ellipse">
                  <a:avLst/>
                </a:prstGeom>
                <a:noFill/>
                <a:ln w="25400">
                  <a:solidFill>
                    <a:srgbClr val="000000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02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53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7B1248CB-56D3-493B-8AC9-0563E54D2BEF}"/>
                  </a:ext>
                </a:extLst>
              </p:cNvPr>
              <p:cNvCxnSpPr>
                <a:cxnSpLocks/>
                <a:endCxn id="76" idx="4"/>
              </p:cNvCxnSpPr>
              <p:nvPr/>
            </p:nvCxnSpPr>
            <p:spPr>
              <a:xfrm flipH="1" flipV="1">
                <a:off x="1198266" y="3422182"/>
                <a:ext cx="2236" cy="296032"/>
              </a:xfrm>
              <a:prstGeom prst="line">
                <a:avLst/>
              </a:prstGeom>
              <a:ln w="25400" cap="rnd">
                <a:solidFill>
                  <a:srgbClr val="00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DE80C85-F167-4F4C-97C9-A621356CE892}"/>
              </a:ext>
            </a:extLst>
          </p:cNvPr>
          <p:cNvGrpSpPr/>
          <p:nvPr/>
        </p:nvGrpSpPr>
        <p:grpSpPr>
          <a:xfrm>
            <a:off x="6805622" y="2666592"/>
            <a:ext cx="3868125" cy="1865943"/>
            <a:chOff x="5627322" y="4053671"/>
            <a:chExt cx="3945688" cy="1903359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75BD16-6023-495E-96F5-8F17629D6BC3}"/>
                </a:ext>
              </a:extLst>
            </p:cNvPr>
            <p:cNvGrpSpPr/>
            <p:nvPr/>
          </p:nvGrpSpPr>
          <p:grpSpPr>
            <a:xfrm>
              <a:off x="8620595" y="5204859"/>
              <a:ext cx="952415" cy="752171"/>
              <a:chOff x="8139571" y="4757257"/>
              <a:chExt cx="952415" cy="752171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57F3AEB-7773-4426-915A-9E0C10478FAA}"/>
                  </a:ext>
                </a:extLst>
              </p:cNvPr>
              <p:cNvSpPr txBox="1"/>
              <p:nvPr/>
            </p:nvSpPr>
            <p:spPr>
              <a:xfrm>
                <a:off x="8139571" y="5263207"/>
                <a:ext cx="95241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68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Segoe UI Semilight" panose="020B0402040204020203" pitchFamily="34" charset="0"/>
                  </a:rPr>
                  <a:t>IT Admin</a:t>
                </a:r>
              </a:p>
            </p:txBody>
          </p:sp>
          <p:sp>
            <p:nvSpPr>
              <p:cNvPr id="87" name="people_3" title="Icon of a person surrounded by brackets">
                <a:extLst>
                  <a:ext uri="{FF2B5EF4-FFF2-40B4-BE49-F238E27FC236}">
                    <a16:creationId xmlns:a16="http://schemas.microsoft.com/office/drawing/2014/main" id="{A0FB70BE-BF78-40B5-AFAF-58936B73A79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8404023" y="4757257"/>
                <a:ext cx="423515" cy="426902"/>
              </a:xfrm>
              <a:custGeom>
                <a:avLst/>
                <a:gdLst>
                  <a:gd name="T0" fmla="*/ 346 w 346"/>
                  <a:gd name="T1" fmla="*/ 265 h 348"/>
                  <a:gd name="T2" fmla="*/ 346 w 346"/>
                  <a:gd name="T3" fmla="*/ 348 h 348"/>
                  <a:gd name="T4" fmla="*/ 263 w 346"/>
                  <a:gd name="T5" fmla="*/ 348 h 348"/>
                  <a:gd name="T6" fmla="*/ 346 w 346"/>
                  <a:gd name="T7" fmla="*/ 83 h 348"/>
                  <a:gd name="T8" fmla="*/ 346 w 346"/>
                  <a:gd name="T9" fmla="*/ 0 h 348"/>
                  <a:gd name="T10" fmla="*/ 263 w 346"/>
                  <a:gd name="T11" fmla="*/ 0 h 348"/>
                  <a:gd name="T12" fmla="*/ 83 w 346"/>
                  <a:gd name="T13" fmla="*/ 0 h 348"/>
                  <a:gd name="T14" fmla="*/ 0 w 346"/>
                  <a:gd name="T15" fmla="*/ 0 h 348"/>
                  <a:gd name="T16" fmla="*/ 0 w 346"/>
                  <a:gd name="T17" fmla="*/ 83 h 348"/>
                  <a:gd name="T18" fmla="*/ 0 w 346"/>
                  <a:gd name="T19" fmla="*/ 265 h 348"/>
                  <a:gd name="T20" fmla="*/ 0 w 346"/>
                  <a:gd name="T21" fmla="*/ 348 h 348"/>
                  <a:gd name="T22" fmla="*/ 83 w 346"/>
                  <a:gd name="T23" fmla="*/ 348 h 348"/>
                  <a:gd name="T24" fmla="*/ 173 w 346"/>
                  <a:gd name="T25" fmla="*/ 184 h 348"/>
                  <a:gd name="T26" fmla="*/ 229 w 346"/>
                  <a:gd name="T27" fmla="*/ 129 h 348"/>
                  <a:gd name="T28" fmla="*/ 173 w 346"/>
                  <a:gd name="T29" fmla="*/ 73 h 348"/>
                  <a:gd name="T30" fmla="*/ 117 w 346"/>
                  <a:gd name="T31" fmla="*/ 129 h 348"/>
                  <a:gd name="T32" fmla="*/ 173 w 346"/>
                  <a:gd name="T33" fmla="*/ 184 h 348"/>
                  <a:gd name="T34" fmla="*/ 262 w 346"/>
                  <a:gd name="T35" fmla="*/ 275 h 348"/>
                  <a:gd name="T36" fmla="*/ 172 w 346"/>
                  <a:gd name="T37" fmla="*/ 184 h 348"/>
                  <a:gd name="T38" fmla="*/ 82 w 346"/>
                  <a:gd name="T39" fmla="*/ 275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6" h="348">
                    <a:moveTo>
                      <a:pt x="346" y="265"/>
                    </a:moveTo>
                    <a:cubicBezTo>
                      <a:pt x="346" y="348"/>
                      <a:pt x="346" y="348"/>
                      <a:pt x="346" y="348"/>
                    </a:cubicBezTo>
                    <a:cubicBezTo>
                      <a:pt x="263" y="348"/>
                      <a:pt x="263" y="348"/>
                      <a:pt x="263" y="348"/>
                    </a:cubicBezTo>
                    <a:moveTo>
                      <a:pt x="346" y="83"/>
                    </a:moveTo>
                    <a:cubicBezTo>
                      <a:pt x="346" y="0"/>
                      <a:pt x="346" y="0"/>
                      <a:pt x="346" y="0"/>
                    </a:cubicBezTo>
                    <a:cubicBezTo>
                      <a:pt x="263" y="0"/>
                      <a:pt x="263" y="0"/>
                      <a:pt x="263" y="0"/>
                    </a:cubicBezTo>
                    <a:moveTo>
                      <a:pt x="8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moveTo>
                      <a:pt x="0" y="265"/>
                    </a:moveTo>
                    <a:cubicBezTo>
                      <a:pt x="0" y="348"/>
                      <a:pt x="0" y="348"/>
                      <a:pt x="0" y="348"/>
                    </a:cubicBezTo>
                    <a:cubicBezTo>
                      <a:pt x="83" y="348"/>
                      <a:pt x="83" y="348"/>
                      <a:pt x="83" y="348"/>
                    </a:cubicBezTo>
                    <a:moveTo>
                      <a:pt x="173" y="184"/>
                    </a:moveTo>
                    <a:cubicBezTo>
                      <a:pt x="204" y="184"/>
                      <a:pt x="229" y="159"/>
                      <a:pt x="229" y="129"/>
                    </a:cubicBezTo>
                    <a:cubicBezTo>
                      <a:pt x="229" y="98"/>
                      <a:pt x="204" y="73"/>
                      <a:pt x="173" y="73"/>
                    </a:cubicBezTo>
                    <a:cubicBezTo>
                      <a:pt x="142" y="73"/>
                      <a:pt x="117" y="98"/>
                      <a:pt x="117" y="129"/>
                    </a:cubicBezTo>
                    <a:cubicBezTo>
                      <a:pt x="117" y="159"/>
                      <a:pt x="142" y="184"/>
                      <a:pt x="173" y="184"/>
                    </a:cubicBezTo>
                    <a:close/>
                    <a:moveTo>
                      <a:pt x="262" y="275"/>
                    </a:moveTo>
                    <a:cubicBezTo>
                      <a:pt x="262" y="225"/>
                      <a:pt x="222" y="184"/>
                      <a:pt x="172" y="184"/>
                    </a:cubicBezTo>
                    <a:cubicBezTo>
                      <a:pt x="122" y="184"/>
                      <a:pt x="82" y="225"/>
                      <a:pt x="82" y="275"/>
                    </a:cubicBez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7857" tIns="43929" rIns="87857" bIns="4392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78548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3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2926C6D-EE63-463F-8B3A-CD29C94ACABD}"/>
                </a:ext>
              </a:extLst>
            </p:cNvPr>
            <p:cNvSpPr/>
            <p:nvPr/>
          </p:nvSpPr>
          <p:spPr bwMode="auto">
            <a:xfrm>
              <a:off x="5627322" y="4053671"/>
              <a:ext cx="127000" cy="207420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2D596A2-E204-4D92-93C3-519326CCE560}"/>
              </a:ext>
            </a:extLst>
          </p:cNvPr>
          <p:cNvGrpSpPr/>
          <p:nvPr/>
        </p:nvGrpSpPr>
        <p:grpSpPr>
          <a:xfrm>
            <a:off x="992036" y="5307759"/>
            <a:ext cx="5697170" cy="1104603"/>
            <a:chOff x="1292521" y="5303639"/>
            <a:chExt cx="5811410" cy="112675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08ACCCD0-0A02-49E2-9BC5-B46086020004}"/>
                </a:ext>
              </a:extLst>
            </p:cNvPr>
            <p:cNvGrpSpPr/>
            <p:nvPr/>
          </p:nvGrpSpPr>
          <p:grpSpPr>
            <a:xfrm>
              <a:off x="1292521" y="5303877"/>
              <a:ext cx="4407529" cy="719178"/>
              <a:chOff x="811497" y="4856275"/>
              <a:chExt cx="4407529" cy="719178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B970AE70-6A9E-488B-897E-8E62ACFB4303}"/>
                  </a:ext>
                </a:extLst>
              </p:cNvPr>
              <p:cNvGrpSpPr/>
              <p:nvPr/>
            </p:nvGrpSpPr>
            <p:grpSpPr>
              <a:xfrm>
                <a:off x="1198265" y="4856275"/>
                <a:ext cx="4020761" cy="259811"/>
                <a:chOff x="1440276" y="4856275"/>
                <a:chExt cx="2334941" cy="1005269"/>
              </a:xfrm>
            </p:grpSpPr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DB205C8B-29C4-4B7D-AA77-AE165B781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0276" y="5861544"/>
                  <a:ext cx="2334941" cy="0"/>
                </a:xfrm>
                <a:prstGeom prst="straightConnector1">
                  <a:avLst/>
                </a:prstGeom>
                <a:ln w="38100" cap="rnd">
                  <a:solidFill>
                    <a:schemeClr val="accent1"/>
                  </a:solidFill>
                  <a:headEnd type="none" w="lg" len="med"/>
                  <a:tailEnd type="triangle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88EA26D5-D3C1-4321-AD87-8B242E936E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40276" y="4856275"/>
                  <a:ext cx="0" cy="1005269"/>
                </a:xfrm>
                <a:prstGeom prst="straightConnector1">
                  <a:avLst/>
                </a:prstGeom>
                <a:ln w="38100" cap="rnd">
                  <a:solidFill>
                    <a:schemeClr val="accent1"/>
                  </a:solidFill>
                  <a:headEnd type="none"/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19EBE95-84CB-4D2A-8D94-621B982CC671}"/>
                  </a:ext>
                </a:extLst>
              </p:cNvPr>
              <p:cNvSpPr txBox="1"/>
              <p:nvPr/>
            </p:nvSpPr>
            <p:spPr>
              <a:xfrm>
                <a:off x="811497" y="5039142"/>
                <a:ext cx="36869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80" b="0" i="0" u="none" strike="noStrike" kern="0" cap="none" spc="-49" normalizeH="0" baseline="0" noProof="0">
                    <a:ln>
                      <a:noFill/>
                    </a:ln>
                    <a:solidFill>
                      <a:srgbClr val="0078D7"/>
                    </a:solidFill>
                    <a:effectLst/>
                    <a:uLnTx/>
                    <a:uFillTx/>
                    <a:latin typeface="Segoe UI"/>
                    <a:ea typeface="+mn-ea"/>
                    <a:cs typeface="Segoe UI Semilight" panose="020B0402040204020203" pitchFamily="34" charset="0"/>
                  </a:rPr>
                  <a:t>Ship</a:t>
                </a: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9148104B-3E41-4E5E-A5CF-EFF26BD8644F}"/>
                  </a:ext>
                </a:extLst>
              </p:cNvPr>
              <p:cNvGrpSpPr/>
              <p:nvPr/>
            </p:nvGrpSpPr>
            <p:grpSpPr>
              <a:xfrm>
                <a:off x="2483993" y="4880381"/>
                <a:ext cx="2216953" cy="695072"/>
                <a:chOff x="1508536" y="4880381"/>
                <a:chExt cx="2216953" cy="695072"/>
              </a:xfrm>
            </p:grpSpPr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DF354267-47F6-4718-9EF3-A1EAD1DA6F4D}"/>
                    </a:ext>
                  </a:extLst>
                </p:cNvPr>
                <p:cNvSpPr txBox="1"/>
                <p:nvPr/>
              </p:nvSpPr>
              <p:spPr>
                <a:xfrm>
                  <a:off x="1508536" y="5421565"/>
                  <a:ext cx="2216953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l" defTabSz="9136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8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78D7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Segoe UI Semilight" panose="020B0402040204020203" pitchFamily="34" charset="0"/>
                    </a:rPr>
                    <a:t>Deliver direct to Employee</a:t>
                  </a:r>
                </a:p>
              </p:txBody>
            </p:sp>
            <p:grpSp>
              <p:nvGrpSpPr>
                <p:cNvPr id="97" name="Group 4">
                  <a:extLst>
                    <a:ext uri="{FF2B5EF4-FFF2-40B4-BE49-F238E27FC236}">
                      <a16:creationId xmlns:a16="http://schemas.microsoft.com/office/drawing/2014/main" id="{AFC98150-1221-4B38-A259-EEDEFB2AD50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962128" y="4880381"/>
                  <a:ext cx="544987" cy="444866"/>
                  <a:chOff x="-1031" y="1753"/>
                  <a:chExt cx="1007" cy="822"/>
                </a:xfrm>
                <a:solidFill>
                  <a:schemeClr val="bg1"/>
                </a:solidFill>
              </p:grpSpPr>
              <p:sp>
                <p:nvSpPr>
                  <p:cNvPr id="98" name="Freeform 5">
                    <a:extLst>
                      <a:ext uri="{FF2B5EF4-FFF2-40B4-BE49-F238E27FC236}">
                        <a16:creationId xmlns:a16="http://schemas.microsoft.com/office/drawing/2014/main" id="{A1C739F2-FB77-4FE9-AE2A-7789F7D977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1031" y="1973"/>
                    <a:ext cx="1007" cy="602"/>
                  </a:xfrm>
                  <a:custGeom>
                    <a:avLst/>
                    <a:gdLst>
                      <a:gd name="T0" fmla="*/ 506 w 1007"/>
                      <a:gd name="T1" fmla="*/ 119 h 602"/>
                      <a:gd name="T2" fmla="*/ 696 w 1007"/>
                      <a:gd name="T3" fmla="*/ 254 h 602"/>
                      <a:gd name="T4" fmla="*/ 1007 w 1007"/>
                      <a:gd name="T5" fmla="*/ 104 h 602"/>
                      <a:gd name="T6" fmla="*/ 826 w 1007"/>
                      <a:gd name="T7" fmla="*/ 0 h 602"/>
                      <a:gd name="T8" fmla="*/ 503 w 1007"/>
                      <a:gd name="T9" fmla="*/ 118 h 602"/>
                      <a:gd name="T10" fmla="*/ 182 w 1007"/>
                      <a:gd name="T11" fmla="*/ 0 h 602"/>
                      <a:gd name="T12" fmla="*/ 0 w 1007"/>
                      <a:gd name="T13" fmla="*/ 104 h 602"/>
                      <a:gd name="T14" fmla="*/ 310 w 1007"/>
                      <a:gd name="T15" fmla="*/ 254 h 602"/>
                      <a:gd name="T16" fmla="*/ 503 w 1007"/>
                      <a:gd name="T17" fmla="*/ 118 h 602"/>
                      <a:gd name="T18" fmla="*/ 503 w 1007"/>
                      <a:gd name="T19" fmla="*/ 118 h 602"/>
                      <a:gd name="T20" fmla="*/ 324 w 1007"/>
                      <a:gd name="T21" fmla="*/ 302 h 602"/>
                      <a:gd name="T22" fmla="*/ 196 w 1007"/>
                      <a:gd name="T23" fmla="*/ 229 h 602"/>
                      <a:gd name="T24" fmla="*/ 196 w 1007"/>
                      <a:gd name="T25" fmla="*/ 460 h 602"/>
                      <a:gd name="T26" fmla="*/ 503 w 1007"/>
                      <a:gd name="T27" fmla="*/ 602 h 602"/>
                      <a:gd name="T28" fmla="*/ 811 w 1007"/>
                      <a:gd name="T29" fmla="*/ 460 h 602"/>
                      <a:gd name="T30" fmla="*/ 811 w 1007"/>
                      <a:gd name="T31" fmla="*/ 229 h 602"/>
                      <a:gd name="T32" fmla="*/ 684 w 1007"/>
                      <a:gd name="T33" fmla="*/ 302 h 602"/>
                      <a:gd name="T34" fmla="*/ 506 w 1007"/>
                      <a:gd name="T35" fmla="*/ 119 h 602"/>
                      <a:gd name="connsiteX0" fmla="*/ 5025 w 10000"/>
                      <a:gd name="connsiteY0" fmla="*/ 1977 h 10000"/>
                      <a:gd name="connsiteX1" fmla="*/ 6912 w 10000"/>
                      <a:gd name="connsiteY1" fmla="*/ 4219 h 10000"/>
                      <a:gd name="connsiteX2" fmla="*/ 10000 w 10000"/>
                      <a:gd name="connsiteY2" fmla="*/ 1728 h 10000"/>
                      <a:gd name="connsiteX3" fmla="*/ 8203 w 10000"/>
                      <a:gd name="connsiteY3" fmla="*/ 0 h 10000"/>
                      <a:gd name="connsiteX4" fmla="*/ 4995 w 10000"/>
                      <a:gd name="connsiteY4" fmla="*/ 1960 h 10000"/>
                      <a:gd name="connsiteX5" fmla="*/ 1807 w 10000"/>
                      <a:gd name="connsiteY5" fmla="*/ 0 h 10000"/>
                      <a:gd name="connsiteX6" fmla="*/ 0 w 10000"/>
                      <a:gd name="connsiteY6" fmla="*/ 1728 h 10000"/>
                      <a:gd name="connsiteX7" fmla="*/ 3078 w 10000"/>
                      <a:gd name="connsiteY7" fmla="*/ 4219 h 10000"/>
                      <a:gd name="connsiteX8" fmla="*/ 4995 w 10000"/>
                      <a:gd name="connsiteY8" fmla="*/ 1960 h 10000"/>
                      <a:gd name="connsiteX9" fmla="*/ 4995 w 10000"/>
                      <a:gd name="connsiteY9" fmla="*/ 1960 h 10000"/>
                      <a:gd name="connsiteX10" fmla="*/ 3217 w 10000"/>
                      <a:gd name="connsiteY10" fmla="*/ 5017 h 10000"/>
                      <a:gd name="connsiteX11" fmla="*/ 1924 w 10000"/>
                      <a:gd name="connsiteY11" fmla="*/ 3248 h 10000"/>
                      <a:gd name="connsiteX12" fmla="*/ 1946 w 10000"/>
                      <a:gd name="connsiteY12" fmla="*/ 7641 h 10000"/>
                      <a:gd name="connsiteX13" fmla="*/ 4995 w 10000"/>
                      <a:gd name="connsiteY13" fmla="*/ 10000 h 10000"/>
                      <a:gd name="connsiteX14" fmla="*/ 8054 w 10000"/>
                      <a:gd name="connsiteY14" fmla="*/ 7641 h 10000"/>
                      <a:gd name="connsiteX15" fmla="*/ 8054 w 10000"/>
                      <a:gd name="connsiteY15" fmla="*/ 3804 h 10000"/>
                      <a:gd name="connsiteX16" fmla="*/ 6792 w 10000"/>
                      <a:gd name="connsiteY16" fmla="*/ 5017 h 10000"/>
                      <a:gd name="connsiteX17" fmla="*/ 5025 w 10000"/>
                      <a:gd name="connsiteY17" fmla="*/ 1977 h 10000"/>
                      <a:gd name="connsiteX0" fmla="*/ 5025 w 10000"/>
                      <a:gd name="connsiteY0" fmla="*/ 1977 h 10000"/>
                      <a:gd name="connsiteX1" fmla="*/ 6912 w 10000"/>
                      <a:gd name="connsiteY1" fmla="*/ 4219 h 10000"/>
                      <a:gd name="connsiteX2" fmla="*/ 10000 w 10000"/>
                      <a:gd name="connsiteY2" fmla="*/ 1728 h 10000"/>
                      <a:gd name="connsiteX3" fmla="*/ 8203 w 10000"/>
                      <a:gd name="connsiteY3" fmla="*/ 0 h 10000"/>
                      <a:gd name="connsiteX4" fmla="*/ 4995 w 10000"/>
                      <a:gd name="connsiteY4" fmla="*/ 1960 h 10000"/>
                      <a:gd name="connsiteX5" fmla="*/ 1807 w 10000"/>
                      <a:gd name="connsiteY5" fmla="*/ 0 h 10000"/>
                      <a:gd name="connsiteX6" fmla="*/ 0 w 10000"/>
                      <a:gd name="connsiteY6" fmla="*/ 1728 h 10000"/>
                      <a:gd name="connsiteX7" fmla="*/ 3078 w 10000"/>
                      <a:gd name="connsiteY7" fmla="*/ 4219 h 10000"/>
                      <a:gd name="connsiteX8" fmla="*/ 4995 w 10000"/>
                      <a:gd name="connsiteY8" fmla="*/ 1960 h 10000"/>
                      <a:gd name="connsiteX9" fmla="*/ 4995 w 10000"/>
                      <a:gd name="connsiteY9" fmla="*/ 1960 h 10000"/>
                      <a:gd name="connsiteX10" fmla="*/ 3062 w 10000"/>
                      <a:gd name="connsiteY10" fmla="*/ 4201 h 10000"/>
                      <a:gd name="connsiteX11" fmla="*/ 1924 w 10000"/>
                      <a:gd name="connsiteY11" fmla="*/ 3248 h 10000"/>
                      <a:gd name="connsiteX12" fmla="*/ 1946 w 10000"/>
                      <a:gd name="connsiteY12" fmla="*/ 7641 h 10000"/>
                      <a:gd name="connsiteX13" fmla="*/ 4995 w 10000"/>
                      <a:gd name="connsiteY13" fmla="*/ 10000 h 10000"/>
                      <a:gd name="connsiteX14" fmla="*/ 8054 w 10000"/>
                      <a:gd name="connsiteY14" fmla="*/ 7641 h 10000"/>
                      <a:gd name="connsiteX15" fmla="*/ 8054 w 10000"/>
                      <a:gd name="connsiteY15" fmla="*/ 3804 h 10000"/>
                      <a:gd name="connsiteX16" fmla="*/ 6792 w 10000"/>
                      <a:gd name="connsiteY16" fmla="*/ 5017 h 10000"/>
                      <a:gd name="connsiteX17" fmla="*/ 5025 w 10000"/>
                      <a:gd name="connsiteY17" fmla="*/ 1977 h 10000"/>
                      <a:gd name="connsiteX0" fmla="*/ 5025 w 10000"/>
                      <a:gd name="connsiteY0" fmla="*/ 1977 h 10000"/>
                      <a:gd name="connsiteX1" fmla="*/ 6912 w 10000"/>
                      <a:gd name="connsiteY1" fmla="*/ 4219 h 10000"/>
                      <a:gd name="connsiteX2" fmla="*/ 10000 w 10000"/>
                      <a:gd name="connsiteY2" fmla="*/ 1728 h 10000"/>
                      <a:gd name="connsiteX3" fmla="*/ 8203 w 10000"/>
                      <a:gd name="connsiteY3" fmla="*/ 0 h 10000"/>
                      <a:gd name="connsiteX4" fmla="*/ 4995 w 10000"/>
                      <a:gd name="connsiteY4" fmla="*/ 1960 h 10000"/>
                      <a:gd name="connsiteX5" fmla="*/ 1807 w 10000"/>
                      <a:gd name="connsiteY5" fmla="*/ 0 h 10000"/>
                      <a:gd name="connsiteX6" fmla="*/ 0 w 10000"/>
                      <a:gd name="connsiteY6" fmla="*/ 1728 h 10000"/>
                      <a:gd name="connsiteX7" fmla="*/ 3078 w 10000"/>
                      <a:gd name="connsiteY7" fmla="*/ 4219 h 10000"/>
                      <a:gd name="connsiteX8" fmla="*/ 4995 w 10000"/>
                      <a:gd name="connsiteY8" fmla="*/ 1960 h 10000"/>
                      <a:gd name="connsiteX9" fmla="*/ 4995 w 10000"/>
                      <a:gd name="connsiteY9" fmla="*/ 1960 h 10000"/>
                      <a:gd name="connsiteX10" fmla="*/ 3062 w 10000"/>
                      <a:gd name="connsiteY10" fmla="*/ 4201 h 10000"/>
                      <a:gd name="connsiteX11" fmla="*/ 1924 w 10000"/>
                      <a:gd name="connsiteY11" fmla="*/ 3248 h 10000"/>
                      <a:gd name="connsiteX12" fmla="*/ 1946 w 10000"/>
                      <a:gd name="connsiteY12" fmla="*/ 7641 h 10000"/>
                      <a:gd name="connsiteX13" fmla="*/ 4995 w 10000"/>
                      <a:gd name="connsiteY13" fmla="*/ 10000 h 10000"/>
                      <a:gd name="connsiteX14" fmla="*/ 8054 w 10000"/>
                      <a:gd name="connsiteY14" fmla="*/ 7641 h 10000"/>
                      <a:gd name="connsiteX15" fmla="*/ 8054 w 10000"/>
                      <a:gd name="connsiteY15" fmla="*/ 3804 h 10000"/>
                      <a:gd name="connsiteX16" fmla="*/ 6969 w 10000"/>
                      <a:gd name="connsiteY16" fmla="*/ 4313 h 10000"/>
                      <a:gd name="connsiteX17" fmla="*/ 5025 w 10000"/>
                      <a:gd name="connsiteY17" fmla="*/ 1977 h 10000"/>
                      <a:gd name="connsiteX0" fmla="*/ 5025 w 10000"/>
                      <a:gd name="connsiteY0" fmla="*/ 1977 h 10000"/>
                      <a:gd name="connsiteX1" fmla="*/ 6912 w 10000"/>
                      <a:gd name="connsiteY1" fmla="*/ 4219 h 10000"/>
                      <a:gd name="connsiteX2" fmla="*/ 10000 w 10000"/>
                      <a:gd name="connsiteY2" fmla="*/ 1728 h 10000"/>
                      <a:gd name="connsiteX3" fmla="*/ 8203 w 10000"/>
                      <a:gd name="connsiteY3" fmla="*/ 0 h 10000"/>
                      <a:gd name="connsiteX4" fmla="*/ 4995 w 10000"/>
                      <a:gd name="connsiteY4" fmla="*/ 1960 h 10000"/>
                      <a:gd name="connsiteX5" fmla="*/ 1807 w 10000"/>
                      <a:gd name="connsiteY5" fmla="*/ 0 h 10000"/>
                      <a:gd name="connsiteX6" fmla="*/ 0 w 10000"/>
                      <a:gd name="connsiteY6" fmla="*/ 1728 h 10000"/>
                      <a:gd name="connsiteX7" fmla="*/ 3078 w 10000"/>
                      <a:gd name="connsiteY7" fmla="*/ 4219 h 10000"/>
                      <a:gd name="connsiteX8" fmla="*/ 4995 w 10000"/>
                      <a:gd name="connsiteY8" fmla="*/ 1960 h 10000"/>
                      <a:gd name="connsiteX9" fmla="*/ 4995 w 10000"/>
                      <a:gd name="connsiteY9" fmla="*/ 1960 h 10000"/>
                      <a:gd name="connsiteX10" fmla="*/ 3062 w 10000"/>
                      <a:gd name="connsiteY10" fmla="*/ 4201 h 10000"/>
                      <a:gd name="connsiteX11" fmla="*/ 1924 w 10000"/>
                      <a:gd name="connsiteY11" fmla="*/ 3248 h 10000"/>
                      <a:gd name="connsiteX12" fmla="*/ 1946 w 10000"/>
                      <a:gd name="connsiteY12" fmla="*/ 7641 h 10000"/>
                      <a:gd name="connsiteX13" fmla="*/ 4995 w 10000"/>
                      <a:gd name="connsiteY13" fmla="*/ 10000 h 10000"/>
                      <a:gd name="connsiteX14" fmla="*/ 8054 w 10000"/>
                      <a:gd name="connsiteY14" fmla="*/ 7641 h 10000"/>
                      <a:gd name="connsiteX15" fmla="*/ 8054 w 10000"/>
                      <a:gd name="connsiteY15" fmla="*/ 3322 h 10000"/>
                      <a:gd name="connsiteX16" fmla="*/ 6969 w 10000"/>
                      <a:gd name="connsiteY16" fmla="*/ 4313 h 10000"/>
                      <a:gd name="connsiteX17" fmla="*/ 5025 w 10000"/>
                      <a:gd name="connsiteY17" fmla="*/ 1977 h 10000"/>
                      <a:gd name="connsiteX0" fmla="*/ 5025 w 10000"/>
                      <a:gd name="connsiteY0" fmla="*/ 1977 h 10000"/>
                      <a:gd name="connsiteX1" fmla="*/ 6912 w 10000"/>
                      <a:gd name="connsiteY1" fmla="*/ 4219 h 10000"/>
                      <a:gd name="connsiteX2" fmla="*/ 10000 w 10000"/>
                      <a:gd name="connsiteY2" fmla="*/ 1728 h 10000"/>
                      <a:gd name="connsiteX3" fmla="*/ 8203 w 10000"/>
                      <a:gd name="connsiteY3" fmla="*/ 0 h 10000"/>
                      <a:gd name="connsiteX4" fmla="*/ 4995 w 10000"/>
                      <a:gd name="connsiteY4" fmla="*/ 1960 h 10000"/>
                      <a:gd name="connsiteX5" fmla="*/ 1807 w 10000"/>
                      <a:gd name="connsiteY5" fmla="*/ 0 h 10000"/>
                      <a:gd name="connsiteX6" fmla="*/ 0 w 10000"/>
                      <a:gd name="connsiteY6" fmla="*/ 1728 h 10000"/>
                      <a:gd name="connsiteX7" fmla="*/ 3078 w 10000"/>
                      <a:gd name="connsiteY7" fmla="*/ 4219 h 10000"/>
                      <a:gd name="connsiteX8" fmla="*/ 4995 w 10000"/>
                      <a:gd name="connsiteY8" fmla="*/ 1960 h 10000"/>
                      <a:gd name="connsiteX9" fmla="*/ 4995 w 10000"/>
                      <a:gd name="connsiteY9" fmla="*/ 1960 h 10000"/>
                      <a:gd name="connsiteX10" fmla="*/ 3062 w 10000"/>
                      <a:gd name="connsiteY10" fmla="*/ 4201 h 10000"/>
                      <a:gd name="connsiteX11" fmla="*/ 1924 w 10000"/>
                      <a:gd name="connsiteY11" fmla="*/ 3248 h 10000"/>
                      <a:gd name="connsiteX12" fmla="*/ 1946 w 10000"/>
                      <a:gd name="connsiteY12" fmla="*/ 7641 h 10000"/>
                      <a:gd name="connsiteX13" fmla="*/ 4995 w 10000"/>
                      <a:gd name="connsiteY13" fmla="*/ 10000 h 10000"/>
                      <a:gd name="connsiteX14" fmla="*/ 8054 w 10000"/>
                      <a:gd name="connsiteY14" fmla="*/ 7641 h 10000"/>
                      <a:gd name="connsiteX15" fmla="*/ 8054 w 10000"/>
                      <a:gd name="connsiteY15" fmla="*/ 3322 h 10000"/>
                      <a:gd name="connsiteX16" fmla="*/ 6947 w 10000"/>
                      <a:gd name="connsiteY16" fmla="*/ 4202 h 10000"/>
                      <a:gd name="connsiteX17" fmla="*/ 5025 w 10000"/>
                      <a:gd name="connsiteY17" fmla="*/ 1977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000" h="10000">
                        <a:moveTo>
                          <a:pt x="5025" y="1977"/>
                        </a:moveTo>
                        <a:lnTo>
                          <a:pt x="6912" y="4219"/>
                        </a:lnTo>
                        <a:lnTo>
                          <a:pt x="10000" y="1728"/>
                        </a:lnTo>
                        <a:lnTo>
                          <a:pt x="8203" y="0"/>
                        </a:lnTo>
                        <a:lnTo>
                          <a:pt x="4995" y="1960"/>
                        </a:lnTo>
                        <a:lnTo>
                          <a:pt x="1807" y="0"/>
                        </a:lnTo>
                        <a:lnTo>
                          <a:pt x="0" y="1728"/>
                        </a:lnTo>
                        <a:lnTo>
                          <a:pt x="3078" y="4219"/>
                        </a:lnTo>
                        <a:lnTo>
                          <a:pt x="4995" y="1960"/>
                        </a:lnTo>
                        <a:lnTo>
                          <a:pt x="4995" y="1960"/>
                        </a:lnTo>
                        <a:lnTo>
                          <a:pt x="3062" y="4201"/>
                        </a:lnTo>
                        <a:lnTo>
                          <a:pt x="1924" y="3248"/>
                        </a:lnTo>
                        <a:cubicBezTo>
                          <a:pt x="1931" y="4712"/>
                          <a:pt x="1939" y="6177"/>
                          <a:pt x="1946" y="7641"/>
                        </a:cubicBezTo>
                        <a:lnTo>
                          <a:pt x="4995" y="10000"/>
                        </a:lnTo>
                        <a:lnTo>
                          <a:pt x="8054" y="7641"/>
                        </a:lnTo>
                        <a:lnTo>
                          <a:pt x="8054" y="3322"/>
                        </a:lnTo>
                        <a:lnTo>
                          <a:pt x="6947" y="4202"/>
                        </a:lnTo>
                        <a:lnTo>
                          <a:pt x="5025" y="1977"/>
                        </a:lnTo>
                        <a:close/>
                      </a:path>
                    </a:pathLst>
                  </a:custGeom>
                  <a:grp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89642" tIns="44821" rIns="89642" bIns="4482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3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 6">
                    <a:extLst>
                      <a:ext uri="{FF2B5EF4-FFF2-40B4-BE49-F238E27FC236}">
                        <a16:creationId xmlns:a16="http://schemas.microsoft.com/office/drawing/2014/main" id="{3AB07449-E868-44E0-89C9-F9451BA4D8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983" y="1753"/>
                    <a:ext cx="455" cy="220"/>
                  </a:xfrm>
                  <a:custGeom>
                    <a:avLst/>
                    <a:gdLst>
                      <a:gd name="T0" fmla="*/ 326 w 455"/>
                      <a:gd name="T1" fmla="*/ 0 h 220"/>
                      <a:gd name="T2" fmla="*/ 0 w 455"/>
                      <a:gd name="T3" fmla="*/ 72 h 220"/>
                      <a:gd name="T4" fmla="*/ 134 w 455"/>
                      <a:gd name="T5" fmla="*/ 220 h 220"/>
                      <a:gd name="T6" fmla="*/ 455 w 455"/>
                      <a:gd name="T7" fmla="*/ 130 h 220"/>
                      <a:gd name="T8" fmla="*/ 326 w 455"/>
                      <a:gd name="T9" fmla="*/ 0 h 2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5" h="220">
                        <a:moveTo>
                          <a:pt x="326" y="0"/>
                        </a:moveTo>
                        <a:lnTo>
                          <a:pt x="0" y="72"/>
                        </a:lnTo>
                        <a:lnTo>
                          <a:pt x="134" y="220"/>
                        </a:lnTo>
                        <a:lnTo>
                          <a:pt x="455" y="130"/>
                        </a:lnTo>
                        <a:lnTo>
                          <a:pt x="326" y="0"/>
                        </a:lnTo>
                        <a:close/>
                      </a:path>
                    </a:pathLst>
                  </a:custGeom>
                  <a:grp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89642" tIns="44821" rIns="89642" bIns="4482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3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 7">
                    <a:extLst>
                      <a:ext uri="{FF2B5EF4-FFF2-40B4-BE49-F238E27FC236}">
                        <a16:creationId xmlns:a16="http://schemas.microsoft.com/office/drawing/2014/main" id="{21518AF4-64A9-463D-8824-6643E23442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526" y="1753"/>
                    <a:ext cx="454" cy="220"/>
                  </a:xfrm>
                  <a:custGeom>
                    <a:avLst/>
                    <a:gdLst>
                      <a:gd name="T0" fmla="*/ 128 w 454"/>
                      <a:gd name="T1" fmla="*/ 0 h 220"/>
                      <a:gd name="T2" fmla="*/ 0 w 454"/>
                      <a:gd name="T3" fmla="*/ 130 h 220"/>
                      <a:gd name="T4" fmla="*/ 321 w 454"/>
                      <a:gd name="T5" fmla="*/ 220 h 220"/>
                      <a:gd name="T6" fmla="*/ 454 w 454"/>
                      <a:gd name="T7" fmla="*/ 72 h 220"/>
                      <a:gd name="T8" fmla="*/ 128 w 454"/>
                      <a:gd name="T9" fmla="*/ 0 h 2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4" h="220">
                        <a:moveTo>
                          <a:pt x="128" y="0"/>
                        </a:moveTo>
                        <a:lnTo>
                          <a:pt x="0" y="130"/>
                        </a:lnTo>
                        <a:lnTo>
                          <a:pt x="321" y="220"/>
                        </a:lnTo>
                        <a:lnTo>
                          <a:pt x="454" y="72"/>
                        </a:lnTo>
                        <a:lnTo>
                          <a:pt x="128" y="0"/>
                        </a:lnTo>
                        <a:close/>
                      </a:path>
                    </a:pathLst>
                  </a:custGeom>
                  <a:grp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89642" tIns="44821" rIns="89642" bIns="4482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3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21AF4FD-006B-4EC6-87C0-778B83FCBFE4}"/>
                </a:ext>
              </a:extLst>
            </p:cNvPr>
            <p:cNvGrpSpPr/>
            <p:nvPr/>
          </p:nvGrpSpPr>
          <p:grpSpPr>
            <a:xfrm>
              <a:off x="5332384" y="5303639"/>
              <a:ext cx="1771547" cy="1126755"/>
              <a:chOff x="-868643" y="4853801"/>
              <a:chExt cx="1771547" cy="1126755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664161A-FA99-4F60-97BA-FBD4081D7182}"/>
                  </a:ext>
                </a:extLst>
              </p:cNvPr>
              <p:cNvSpPr/>
              <p:nvPr/>
            </p:nvSpPr>
            <p:spPr>
              <a:xfrm>
                <a:off x="-868643" y="5488113"/>
                <a:ext cx="1771547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3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68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Employee unboxes device, self-deploys</a:t>
                </a:r>
              </a:p>
            </p:txBody>
          </p:sp>
          <p:sp>
            <p:nvSpPr>
              <p:cNvPr id="92" name="Touchscreen" title="Icon of a closed hand with one finger touching a screen">
                <a:extLst>
                  <a:ext uri="{FF2B5EF4-FFF2-40B4-BE49-F238E27FC236}">
                    <a16:creationId xmlns:a16="http://schemas.microsoft.com/office/drawing/2014/main" id="{4E728A1A-E15B-4B0B-9C39-43FD04B4FE7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-236786" y="4853801"/>
                <a:ext cx="608389" cy="570425"/>
              </a:xfrm>
              <a:custGeom>
                <a:avLst/>
                <a:gdLst>
                  <a:gd name="T0" fmla="*/ 1917 w 3772"/>
                  <a:gd name="T1" fmla="*/ 1791 h 3535"/>
                  <a:gd name="T2" fmla="*/ 1917 w 3772"/>
                  <a:gd name="T3" fmla="*/ 1985 h 3535"/>
                  <a:gd name="T4" fmla="*/ 1917 w 3772"/>
                  <a:gd name="T5" fmla="*/ 1123 h 3535"/>
                  <a:gd name="T6" fmla="*/ 1745 w 3772"/>
                  <a:gd name="T7" fmla="*/ 951 h 3535"/>
                  <a:gd name="T8" fmla="*/ 1573 w 3772"/>
                  <a:gd name="T9" fmla="*/ 1123 h 3535"/>
                  <a:gd name="T10" fmla="*/ 1573 w 3772"/>
                  <a:gd name="T11" fmla="*/ 1135 h 3535"/>
                  <a:gd name="T12" fmla="*/ 1573 w 3772"/>
                  <a:gd name="T13" fmla="*/ 2527 h 3535"/>
                  <a:gd name="T14" fmla="*/ 1469 w 3772"/>
                  <a:gd name="T15" fmla="*/ 2569 h 3535"/>
                  <a:gd name="T16" fmla="*/ 1282 w 3772"/>
                  <a:gd name="T17" fmla="*/ 2383 h 3535"/>
                  <a:gd name="T18" fmla="*/ 1023 w 3772"/>
                  <a:gd name="T19" fmla="*/ 2383 h 3535"/>
                  <a:gd name="T20" fmla="*/ 1023 w 3772"/>
                  <a:gd name="T21" fmla="*/ 2641 h 3535"/>
                  <a:gd name="T22" fmla="*/ 1659 w 3772"/>
                  <a:gd name="T23" fmla="*/ 3277 h 3535"/>
                  <a:gd name="T24" fmla="*/ 2262 w 3772"/>
                  <a:gd name="T25" fmla="*/ 3535 h 3535"/>
                  <a:gd name="T26" fmla="*/ 2951 w 3772"/>
                  <a:gd name="T27" fmla="*/ 2846 h 3535"/>
                  <a:gd name="T28" fmla="*/ 2951 w 3772"/>
                  <a:gd name="T29" fmla="*/ 2184 h 3535"/>
                  <a:gd name="T30" fmla="*/ 2820 w 3772"/>
                  <a:gd name="T31" fmla="*/ 2017 h 3535"/>
                  <a:gd name="T32" fmla="*/ 1917 w 3772"/>
                  <a:gd name="T33" fmla="*/ 1791 h 3535"/>
                  <a:gd name="T34" fmla="*/ 1917 w 3772"/>
                  <a:gd name="T35" fmla="*/ 1123 h 3535"/>
                  <a:gd name="T36" fmla="*/ 1917 w 3772"/>
                  <a:gd name="T37" fmla="*/ 1602 h 3535"/>
                  <a:gd name="T38" fmla="*/ 2254 w 3772"/>
                  <a:gd name="T39" fmla="*/ 1123 h 3535"/>
                  <a:gd name="T40" fmla="*/ 1744 w 3772"/>
                  <a:gd name="T41" fmla="*/ 614 h 3535"/>
                  <a:gd name="T42" fmla="*/ 1235 w 3772"/>
                  <a:gd name="T43" fmla="*/ 1123 h 3535"/>
                  <a:gd name="T44" fmla="*/ 1573 w 3772"/>
                  <a:gd name="T45" fmla="*/ 1603 h 3535"/>
                  <a:gd name="T46" fmla="*/ 2951 w 3772"/>
                  <a:gd name="T47" fmla="*/ 2672 h 3535"/>
                  <a:gd name="T48" fmla="*/ 3657 w 3772"/>
                  <a:gd name="T49" fmla="*/ 2672 h 3535"/>
                  <a:gd name="T50" fmla="*/ 3772 w 3772"/>
                  <a:gd name="T51" fmla="*/ 2557 h 3535"/>
                  <a:gd name="T52" fmla="*/ 3772 w 3772"/>
                  <a:gd name="T53" fmla="*/ 115 h 3535"/>
                  <a:gd name="T54" fmla="*/ 3657 w 3772"/>
                  <a:gd name="T55" fmla="*/ 0 h 3535"/>
                  <a:gd name="T56" fmla="*/ 115 w 3772"/>
                  <a:gd name="T57" fmla="*/ 0 h 3535"/>
                  <a:gd name="T58" fmla="*/ 0 w 3772"/>
                  <a:gd name="T59" fmla="*/ 115 h 3535"/>
                  <a:gd name="T60" fmla="*/ 0 w 3772"/>
                  <a:gd name="T61" fmla="*/ 2557 h 3535"/>
                  <a:gd name="T62" fmla="*/ 115 w 3772"/>
                  <a:gd name="T63" fmla="*/ 2672 h 3535"/>
                  <a:gd name="T64" fmla="*/ 1054 w 3772"/>
                  <a:gd name="T65" fmla="*/ 2672 h 3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72" h="3535">
                    <a:moveTo>
                      <a:pt x="1917" y="1791"/>
                    </a:moveTo>
                    <a:cubicBezTo>
                      <a:pt x="1917" y="1985"/>
                      <a:pt x="1917" y="1985"/>
                      <a:pt x="1917" y="1985"/>
                    </a:cubicBezTo>
                    <a:moveTo>
                      <a:pt x="1917" y="1123"/>
                    </a:moveTo>
                    <a:cubicBezTo>
                      <a:pt x="1917" y="1028"/>
                      <a:pt x="1840" y="951"/>
                      <a:pt x="1745" y="951"/>
                    </a:cubicBezTo>
                    <a:cubicBezTo>
                      <a:pt x="1650" y="951"/>
                      <a:pt x="1573" y="1028"/>
                      <a:pt x="1573" y="1123"/>
                    </a:cubicBezTo>
                    <a:cubicBezTo>
                      <a:pt x="1573" y="1123"/>
                      <a:pt x="1573" y="1127"/>
                      <a:pt x="1573" y="1135"/>
                    </a:cubicBezTo>
                    <a:cubicBezTo>
                      <a:pt x="1573" y="1252"/>
                      <a:pt x="1573" y="2194"/>
                      <a:pt x="1573" y="2527"/>
                    </a:cubicBezTo>
                    <a:cubicBezTo>
                      <a:pt x="1573" y="2581"/>
                      <a:pt x="1507" y="2608"/>
                      <a:pt x="1469" y="2569"/>
                    </a:cubicBezTo>
                    <a:cubicBezTo>
                      <a:pt x="1282" y="2383"/>
                      <a:pt x="1282" y="2383"/>
                      <a:pt x="1282" y="2383"/>
                    </a:cubicBezTo>
                    <a:cubicBezTo>
                      <a:pt x="1210" y="2311"/>
                      <a:pt x="1095" y="2311"/>
                      <a:pt x="1023" y="2383"/>
                    </a:cubicBezTo>
                    <a:cubicBezTo>
                      <a:pt x="952" y="2454"/>
                      <a:pt x="952" y="2570"/>
                      <a:pt x="1023" y="2641"/>
                    </a:cubicBezTo>
                    <a:cubicBezTo>
                      <a:pt x="1659" y="3277"/>
                      <a:pt x="1659" y="3277"/>
                      <a:pt x="1659" y="3277"/>
                    </a:cubicBezTo>
                    <a:cubicBezTo>
                      <a:pt x="1813" y="3436"/>
                      <a:pt x="2026" y="3535"/>
                      <a:pt x="2262" y="3535"/>
                    </a:cubicBezTo>
                    <a:cubicBezTo>
                      <a:pt x="2643" y="3535"/>
                      <a:pt x="2951" y="3227"/>
                      <a:pt x="2951" y="2846"/>
                    </a:cubicBezTo>
                    <a:cubicBezTo>
                      <a:pt x="2951" y="2184"/>
                      <a:pt x="2951" y="2184"/>
                      <a:pt x="2951" y="2184"/>
                    </a:cubicBezTo>
                    <a:cubicBezTo>
                      <a:pt x="2951" y="2105"/>
                      <a:pt x="2897" y="2036"/>
                      <a:pt x="2820" y="2017"/>
                    </a:cubicBezTo>
                    <a:cubicBezTo>
                      <a:pt x="1917" y="1791"/>
                      <a:pt x="1917" y="1791"/>
                      <a:pt x="1917" y="1791"/>
                    </a:cubicBezTo>
                    <a:lnTo>
                      <a:pt x="1917" y="1123"/>
                    </a:lnTo>
                    <a:close/>
                    <a:moveTo>
                      <a:pt x="1917" y="1602"/>
                    </a:moveTo>
                    <a:cubicBezTo>
                      <a:pt x="2114" y="1532"/>
                      <a:pt x="2254" y="1344"/>
                      <a:pt x="2254" y="1123"/>
                    </a:cubicBezTo>
                    <a:cubicBezTo>
                      <a:pt x="2254" y="842"/>
                      <a:pt x="2026" y="614"/>
                      <a:pt x="1744" y="614"/>
                    </a:cubicBezTo>
                    <a:cubicBezTo>
                      <a:pt x="1463" y="614"/>
                      <a:pt x="1235" y="842"/>
                      <a:pt x="1235" y="1123"/>
                    </a:cubicBezTo>
                    <a:cubicBezTo>
                      <a:pt x="1235" y="1344"/>
                      <a:pt x="1376" y="1532"/>
                      <a:pt x="1573" y="1603"/>
                    </a:cubicBezTo>
                    <a:moveTo>
                      <a:pt x="2951" y="2672"/>
                    </a:moveTo>
                    <a:cubicBezTo>
                      <a:pt x="3657" y="2672"/>
                      <a:pt x="3657" y="2672"/>
                      <a:pt x="3657" y="2672"/>
                    </a:cubicBezTo>
                    <a:cubicBezTo>
                      <a:pt x="3720" y="2672"/>
                      <a:pt x="3772" y="2621"/>
                      <a:pt x="3772" y="2557"/>
                    </a:cubicBezTo>
                    <a:cubicBezTo>
                      <a:pt x="3772" y="115"/>
                      <a:pt x="3772" y="115"/>
                      <a:pt x="3772" y="115"/>
                    </a:cubicBezTo>
                    <a:cubicBezTo>
                      <a:pt x="3772" y="51"/>
                      <a:pt x="3720" y="0"/>
                      <a:pt x="3657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5"/>
                    </a:cubicBezTo>
                    <a:cubicBezTo>
                      <a:pt x="0" y="2557"/>
                      <a:pt x="0" y="2557"/>
                      <a:pt x="0" y="2557"/>
                    </a:cubicBezTo>
                    <a:cubicBezTo>
                      <a:pt x="0" y="2621"/>
                      <a:pt x="51" y="2672"/>
                      <a:pt x="115" y="2672"/>
                    </a:cubicBezTo>
                    <a:cubicBezTo>
                      <a:pt x="1054" y="2672"/>
                      <a:pt x="1054" y="2672"/>
                      <a:pt x="1054" y="2672"/>
                    </a:cubicBezTo>
                  </a:path>
                </a:pathLst>
              </a:custGeom>
              <a:solidFill>
                <a:srgbClr val="FFFFFF"/>
              </a:solidFill>
              <a:ln w="254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7857" tIns="43929" rIns="87857" bIns="4392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78548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65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08EE58E-ADAE-42B3-BD36-3953DCF3F266}"/>
              </a:ext>
            </a:extLst>
          </p:cNvPr>
          <p:cNvGrpSpPr/>
          <p:nvPr/>
        </p:nvGrpSpPr>
        <p:grpSpPr>
          <a:xfrm>
            <a:off x="8739685" y="1224653"/>
            <a:ext cx="2866312" cy="1572347"/>
            <a:chOff x="7810579" y="890868"/>
            <a:chExt cx="3576263" cy="1961798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0ADB612-35ED-49BC-B205-63435FBAE030}"/>
                </a:ext>
              </a:extLst>
            </p:cNvPr>
            <p:cNvSpPr txBox="1"/>
            <p:nvPr/>
          </p:nvSpPr>
          <p:spPr>
            <a:xfrm>
              <a:off x="8361573" y="1942319"/>
              <a:ext cx="2474273" cy="30104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36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Segoe UI Semilight" panose="020B0402040204020203" pitchFamily="34" charset="0"/>
                </a:rPr>
                <a:t>Intune</a:t>
              </a:r>
            </a:p>
          </p:txBody>
        </p:sp>
        <p:sp>
          <p:nvSpPr>
            <p:cNvPr id="105" name="Freeform 13" title="Icon of a cloud">
              <a:extLst>
                <a:ext uri="{FF2B5EF4-FFF2-40B4-BE49-F238E27FC236}">
                  <a16:creationId xmlns:a16="http://schemas.microsoft.com/office/drawing/2014/main" id="{CABE7B7B-74F6-4CB2-8811-D33108F6E1D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10579" y="890868"/>
              <a:ext cx="3576263" cy="1961798"/>
            </a:xfrm>
            <a:custGeom>
              <a:avLst/>
              <a:gdLst>
                <a:gd name="T0" fmla="*/ 384 w 771"/>
                <a:gd name="T1" fmla="*/ 0 h 422"/>
                <a:gd name="T2" fmla="*/ 549 w 771"/>
                <a:gd name="T3" fmla="*/ 110 h 422"/>
                <a:gd name="T4" fmla="*/ 551 w 771"/>
                <a:gd name="T5" fmla="*/ 115 h 422"/>
                <a:gd name="T6" fmla="*/ 565 w 771"/>
                <a:gd name="T7" fmla="*/ 110 h 422"/>
                <a:gd name="T8" fmla="*/ 612 w 771"/>
                <a:gd name="T9" fmla="*/ 103 h 422"/>
                <a:gd name="T10" fmla="*/ 771 w 771"/>
                <a:gd name="T11" fmla="*/ 262 h 422"/>
                <a:gd name="T12" fmla="*/ 628 w 771"/>
                <a:gd name="T13" fmla="*/ 420 h 422"/>
                <a:gd name="T14" fmla="*/ 616 w 771"/>
                <a:gd name="T15" fmla="*/ 421 h 422"/>
                <a:gd name="T16" fmla="*/ 610 w 771"/>
                <a:gd name="T17" fmla="*/ 421 h 422"/>
                <a:gd name="T18" fmla="*/ 98 w 771"/>
                <a:gd name="T19" fmla="*/ 421 h 422"/>
                <a:gd name="T20" fmla="*/ 91 w 771"/>
                <a:gd name="T21" fmla="*/ 422 h 422"/>
                <a:gd name="T22" fmla="*/ 74 w 771"/>
                <a:gd name="T23" fmla="*/ 419 h 422"/>
                <a:gd name="T24" fmla="*/ 12 w 771"/>
                <a:gd name="T25" fmla="*/ 312 h 422"/>
                <a:gd name="T26" fmla="*/ 101 w 771"/>
                <a:gd name="T27" fmla="*/ 247 h 422"/>
                <a:gd name="T28" fmla="*/ 108 w 771"/>
                <a:gd name="T29" fmla="*/ 249 h 422"/>
                <a:gd name="T30" fmla="*/ 106 w 771"/>
                <a:gd name="T31" fmla="*/ 238 h 422"/>
                <a:gd name="T32" fmla="*/ 119 w 771"/>
                <a:gd name="T33" fmla="*/ 179 h 422"/>
                <a:gd name="T34" fmla="*/ 201 w 771"/>
                <a:gd name="T35" fmla="*/ 128 h 422"/>
                <a:gd name="T36" fmla="*/ 213 w 771"/>
                <a:gd name="T37" fmla="*/ 128 h 422"/>
                <a:gd name="T38" fmla="*/ 213 w 771"/>
                <a:gd name="T39" fmla="*/ 127 h 422"/>
                <a:gd name="T40" fmla="*/ 384 w 771"/>
                <a:gd name="T4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1" h="422">
                  <a:moveTo>
                    <a:pt x="384" y="0"/>
                  </a:moveTo>
                  <a:cubicBezTo>
                    <a:pt x="458" y="0"/>
                    <a:pt x="522" y="46"/>
                    <a:pt x="549" y="110"/>
                  </a:cubicBezTo>
                  <a:cubicBezTo>
                    <a:pt x="551" y="115"/>
                    <a:pt x="551" y="115"/>
                    <a:pt x="551" y="115"/>
                  </a:cubicBezTo>
                  <a:cubicBezTo>
                    <a:pt x="565" y="110"/>
                    <a:pt x="565" y="110"/>
                    <a:pt x="565" y="110"/>
                  </a:cubicBezTo>
                  <a:cubicBezTo>
                    <a:pt x="580" y="105"/>
                    <a:pt x="596" y="103"/>
                    <a:pt x="612" y="103"/>
                  </a:cubicBezTo>
                  <a:cubicBezTo>
                    <a:pt x="700" y="103"/>
                    <a:pt x="771" y="174"/>
                    <a:pt x="771" y="262"/>
                  </a:cubicBezTo>
                  <a:cubicBezTo>
                    <a:pt x="771" y="344"/>
                    <a:pt x="708" y="412"/>
                    <a:pt x="628" y="420"/>
                  </a:cubicBezTo>
                  <a:cubicBezTo>
                    <a:pt x="616" y="421"/>
                    <a:pt x="616" y="421"/>
                    <a:pt x="616" y="421"/>
                  </a:cubicBezTo>
                  <a:cubicBezTo>
                    <a:pt x="610" y="421"/>
                    <a:pt x="610" y="421"/>
                    <a:pt x="610" y="421"/>
                  </a:cubicBezTo>
                  <a:cubicBezTo>
                    <a:pt x="98" y="421"/>
                    <a:pt x="98" y="421"/>
                    <a:pt x="98" y="421"/>
                  </a:cubicBezTo>
                  <a:cubicBezTo>
                    <a:pt x="91" y="422"/>
                    <a:pt x="91" y="422"/>
                    <a:pt x="91" y="422"/>
                  </a:cubicBezTo>
                  <a:cubicBezTo>
                    <a:pt x="85" y="421"/>
                    <a:pt x="79" y="420"/>
                    <a:pt x="74" y="419"/>
                  </a:cubicBezTo>
                  <a:cubicBezTo>
                    <a:pt x="27" y="406"/>
                    <a:pt x="0" y="359"/>
                    <a:pt x="12" y="312"/>
                  </a:cubicBezTo>
                  <a:cubicBezTo>
                    <a:pt x="23" y="271"/>
                    <a:pt x="61" y="245"/>
                    <a:pt x="101" y="247"/>
                  </a:cubicBezTo>
                  <a:cubicBezTo>
                    <a:pt x="108" y="249"/>
                    <a:pt x="108" y="249"/>
                    <a:pt x="108" y="249"/>
                  </a:cubicBezTo>
                  <a:cubicBezTo>
                    <a:pt x="106" y="238"/>
                    <a:pt x="106" y="238"/>
                    <a:pt x="106" y="238"/>
                  </a:cubicBezTo>
                  <a:cubicBezTo>
                    <a:pt x="105" y="218"/>
                    <a:pt x="109" y="198"/>
                    <a:pt x="119" y="179"/>
                  </a:cubicBezTo>
                  <a:cubicBezTo>
                    <a:pt x="137" y="148"/>
                    <a:pt x="168" y="130"/>
                    <a:pt x="201" y="128"/>
                  </a:cubicBezTo>
                  <a:cubicBezTo>
                    <a:pt x="213" y="128"/>
                    <a:pt x="213" y="128"/>
                    <a:pt x="213" y="128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36" y="53"/>
                    <a:pt x="304" y="0"/>
                    <a:pt x="384" y="0"/>
                  </a:cubicBezTo>
                  <a:close/>
                </a:path>
              </a:pathLst>
            </a:custGeom>
            <a:noFill/>
            <a:ln w="254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7857" tIns="43929" rIns="87857" bIns="4392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78548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B3D10D8-6830-4DA2-80F1-6B5346459AA3}"/>
              </a:ext>
            </a:extLst>
          </p:cNvPr>
          <p:cNvGrpSpPr/>
          <p:nvPr/>
        </p:nvGrpSpPr>
        <p:grpSpPr>
          <a:xfrm>
            <a:off x="3585722" y="1224653"/>
            <a:ext cx="2866312" cy="1572347"/>
            <a:chOff x="7810579" y="890868"/>
            <a:chExt cx="3576263" cy="1961798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0959799-2725-494E-BDE3-BE007D883BD7}"/>
                </a:ext>
              </a:extLst>
            </p:cNvPr>
            <p:cNvSpPr txBox="1"/>
            <p:nvPr/>
          </p:nvSpPr>
          <p:spPr>
            <a:xfrm>
              <a:off x="8361573" y="1942319"/>
              <a:ext cx="2474273" cy="30104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36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Segoe UI Semilight" panose="020B0402040204020203" pitchFamily="34" charset="0"/>
                </a:rPr>
                <a:t>Windows Autopilot</a:t>
              </a:r>
            </a:p>
          </p:txBody>
        </p:sp>
        <p:sp>
          <p:nvSpPr>
            <p:cNvPr id="108" name="Freeform 13" title="Icon of a cloud">
              <a:extLst>
                <a:ext uri="{FF2B5EF4-FFF2-40B4-BE49-F238E27FC236}">
                  <a16:creationId xmlns:a16="http://schemas.microsoft.com/office/drawing/2014/main" id="{7F2A35CA-9B15-4578-8564-4C637E216A1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10579" y="890868"/>
              <a:ext cx="3576263" cy="1961798"/>
            </a:xfrm>
            <a:custGeom>
              <a:avLst/>
              <a:gdLst>
                <a:gd name="T0" fmla="*/ 384 w 771"/>
                <a:gd name="T1" fmla="*/ 0 h 422"/>
                <a:gd name="T2" fmla="*/ 549 w 771"/>
                <a:gd name="T3" fmla="*/ 110 h 422"/>
                <a:gd name="T4" fmla="*/ 551 w 771"/>
                <a:gd name="T5" fmla="*/ 115 h 422"/>
                <a:gd name="T6" fmla="*/ 565 w 771"/>
                <a:gd name="T7" fmla="*/ 110 h 422"/>
                <a:gd name="T8" fmla="*/ 612 w 771"/>
                <a:gd name="T9" fmla="*/ 103 h 422"/>
                <a:gd name="T10" fmla="*/ 771 w 771"/>
                <a:gd name="T11" fmla="*/ 262 h 422"/>
                <a:gd name="T12" fmla="*/ 628 w 771"/>
                <a:gd name="T13" fmla="*/ 420 h 422"/>
                <a:gd name="T14" fmla="*/ 616 w 771"/>
                <a:gd name="T15" fmla="*/ 421 h 422"/>
                <a:gd name="T16" fmla="*/ 610 w 771"/>
                <a:gd name="T17" fmla="*/ 421 h 422"/>
                <a:gd name="T18" fmla="*/ 98 w 771"/>
                <a:gd name="T19" fmla="*/ 421 h 422"/>
                <a:gd name="T20" fmla="*/ 91 w 771"/>
                <a:gd name="T21" fmla="*/ 422 h 422"/>
                <a:gd name="T22" fmla="*/ 74 w 771"/>
                <a:gd name="T23" fmla="*/ 419 h 422"/>
                <a:gd name="T24" fmla="*/ 12 w 771"/>
                <a:gd name="T25" fmla="*/ 312 h 422"/>
                <a:gd name="T26" fmla="*/ 101 w 771"/>
                <a:gd name="T27" fmla="*/ 247 h 422"/>
                <a:gd name="T28" fmla="*/ 108 w 771"/>
                <a:gd name="T29" fmla="*/ 249 h 422"/>
                <a:gd name="T30" fmla="*/ 106 w 771"/>
                <a:gd name="T31" fmla="*/ 238 h 422"/>
                <a:gd name="T32" fmla="*/ 119 w 771"/>
                <a:gd name="T33" fmla="*/ 179 h 422"/>
                <a:gd name="T34" fmla="*/ 201 w 771"/>
                <a:gd name="T35" fmla="*/ 128 h 422"/>
                <a:gd name="T36" fmla="*/ 213 w 771"/>
                <a:gd name="T37" fmla="*/ 128 h 422"/>
                <a:gd name="T38" fmla="*/ 213 w 771"/>
                <a:gd name="T39" fmla="*/ 127 h 422"/>
                <a:gd name="T40" fmla="*/ 384 w 771"/>
                <a:gd name="T4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1" h="422">
                  <a:moveTo>
                    <a:pt x="384" y="0"/>
                  </a:moveTo>
                  <a:cubicBezTo>
                    <a:pt x="458" y="0"/>
                    <a:pt x="522" y="46"/>
                    <a:pt x="549" y="110"/>
                  </a:cubicBezTo>
                  <a:cubicBezTo>
                    <a:pt x="551" y="115"/>
                    <a:pt x="551" y="115"/>
                    <a:pt x="551" y="115"/>
                  </a:cubicBezTo>
                  <a:cubicBezTo>
                    <a:pt x="565" y="110"/>
                    <a:pt x="565" y="110"/>
                    <a:pt x="565" y="110"/>
                  </a:cubicBezTo>
                  <a:cubicBezTo>
                    <a:pt x="580" y="105"/>
                    <a:pt x="596" y="103"/>
                    <a:pt x="612" y="103"/>
                  </a:cubicBezTo>
                  <a:cubicBezTo>
                    <a:pt x="700" y="103"/>
                    <a:pt x="771" y="174"/>
                    <a:pt x="771" y="262"/>
                  </a:cubicBezTo>
                  <a:cubicBezTo>
                    <a:pt x="771" y="344"/>
                    <a:pt x="708" y="412"/>
                    <a:pt x="628" y="420"/>
                  </a:cubicBezTo>
                  <a:cubicBezTo>
                    <a:pt x="616" y="421"/>
                    <a:pt x="616" y="421"/>
                    <a:pt x="616" y="421"/>
                  </a:cubicBezTo>
                  <a:cubicBezTo>
                    <a:pt x="610" y="421"/>
                    <a:pt x="610" y="421"/>
                    <a:pt x="610" y="421"/>
                  </a:cubicBezTo>
                  <a:cubicBezTo>
                    <a:pt x="98" y="421"/>
                    <a:pt x="98" y="421"/>
                    <a:pt x="98" y="421"/>
                  </a:cubicBezTo>
                  <a:cubicBezTo>
                    <a:pt x="91" y="422"/>
                    <a:pt x="91" y="422"/>
                    <a:pt x="91" y="422"/>
                  </a:cubicBezTo>
                  <a:cubicBezTo>
                    <a:pt x="85" y="421"/>
                    <a:pt x="79" y="420"/>
                    <a:pt x="74" y="419"/>
                  </a:cubicBezTo>
                  <a:cubicBezTo>
                    <a:pt x="27" y="406"/>
                    <a:pt x="0" y="359"/>
                    <a:pt x="12" y="312"/>
                  </a:cubicBezTo>
                  <a:cubicBezTo>
                    <a:pt x="23" y="271"/>
                    <a:pt x="61" y="245"/>
                    <a:pt x="101" y="247"/>
                  </a:cubicBezTo>
                  <a:cubicBezTo>
                    <a:pt x="108" y="249"/>
                    <a:pt x="108" y="249"/>
                    <a:pt x="108" y="249"/>
                  </a:cubicBezTo>
                  <a:cubicBezTo>
                    <a:pt x="106" y="238"/>
                    <a:pt x="106" y="238"/>
                    <a:pt x="106" y="238"/>
                  </a:cubicBezTo>
                  <a:cubicBezTo>
                    <a:pt x="105" y="218"/>
                    <a:pt x="109" y="198"/>
                    <a:pt x="119" y="179"/>
                  </a:cubicBezTo>
                  <a:cubicBezTo>
                    <a:pt x="137" y="148"/>
                    <a:pt x="168" y="130"/>
                    <a:pt x="201" y="128"/>
                  </a:cubicBezTo>
                  <a:cubicBezTo>
                    <a:pt x="213" y="128"/>
                    <a:pt x="213" y="128"/>
                    <a:pt x="213" y="128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36" y="53"/>
                    <a:pt x="304" y="0"/>
                    <a:pt x="384" y="0"/>
                  </a:cubicBezTo>
                  <a:close/>
                </a:path>
              </a:pathLst>
            </a:custGeom>
            <a:noFill/>
            <a:ln w="254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7857" tIns="43929" rIns="87857" bIns="4392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78548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5DB3803-D9D8-4E32-94A3-081F4C3E912B}"/>
              </a:ext>
            </a:extLst>
          </p:cNvPr>
          <p:cNvGrpSpPr/>
          <p:nvPr/>
        </p:nvGrpSpPr>
        <p:grpSpPr>
          <a:xfrm rot="16200000">
            <a:off x="7549321" y="1658844"/>
            <a:ext cx="220593" cy="1873281"/>
            <a:chOff x="10195634" y="2660453"/>
            <a:chExt cx="225016" cy="1910844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8D3BCF8C-02A1-4DA4-B88D-480D2B8B58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5634" y="2660453"/>
              <a:ext cx="0" cy="1910844"/>
            </a:xfrm>
            <a:prstGeom prst="straightConnector1">
              <a:avLst/>
            </a:prstGeom>
            <a:ln w="38100" cap="rnd">
              <a:solidFill>
                <a:schemeClr val="accent1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C55F3BA-9D32-4D10-A40C-11D1B672E662}"/>
                </a:ext>
              </a:extLst>
            </p:cNvPr>
            <p:cNvSpPr txBox="1"/>
            <p:nvPr/>
          </p:nvSpPr>
          <p:spPr>
            <a:xfrm rot="5400000">
              <a:off x="9828883" y="3538931"/>
              <a:ext cx="1029645" cy="153888"/>
            </a:xfrm>
            <a:prstGeom prst="rect">
              <a:avLst/>
            </a:prstGeom>
            <a:noFill/>
            <a:ln w="38100" cap="rnd">
              <a:noFill/>
            </a:ln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ctr" defTabSz="9136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0" b="0" i="0" u="none" strike="noStrike" kern="0" cap="none" spc="0" normalizeH="0" baseline="0" noProof="0">
                  <a:ln>
                    <a:noFill/>
                  </a:ln>
                  <a:solidFill>
                    <a:srgbClr val="0078D7"/>
                  </a:solidFill>
                  <a:effectLst/>
                  <a:uLnTx/>
                  <a:uFillTx/>
                  <a:latin typeface="Segoe UI"/>
                  <a:ea typeface="+mn-ea"/>
                  <a:cs typeface="Segoe UI Semilight" panose="020B0402040204020203" pitchFamily="34" charset="0"/>
                </a:rPr>
                <a:t>Device sync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B844FF2-3287-481A-851B-849B60281D4D}"/>
              </a:ext>
            </a:extLst>
          </p:cNvPr>
          <p:cNvGrpSpPr/>
          <p:nvPr/>
        </p:nvGrpSpPr>
        <p:grpSpPr>
          <a:xfrm rot="16200000">
            <a:off x="7549349" y="1251448"/>
            <a:ext cx="220540" cy="1873281"/>
            <a:chOff x="10195634" y="2660453"/>
            <a:chExt cx="224963" cy="1910844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8A3B5C72-97AA-4139-9B69-DFDE28D8F1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5634" y="2660453"/>
              <a:ext cx="0" cy="1910844"/>
            </a:xfrm>
            <a:prstGeom prst="straightConnector1">
              <a:avLst/>
            </a:prstGeom>
            <a:ln w="38100" cap="rnd">
              <a:solidFill>
                <a:schemeClr val="accent1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AB5AB77-40FF-4746-9714-B6C27F1A5CED}"/>
                </a:ext>
              </a:extLst>
            </p:cNvPr>
            <p:cNvSpPr txBox="1"/>
            <p:nvPr/>
          </p:nvSpPr>
          <p:spPr>
            <a:xfrm rot="5400000">
              <a:off x="9590359" y="3548157"/>
              <a:ext cx="1506642" cy="153835"/>
            </a:xfrm>
            <a:prstGeom prst="rect">
              <a:avLst/>
            </a:prstGeom>
            <a:noFill/>
            <a:ln w="38100" cap="rnd">
              <a:noFill/>
            </a:ln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ctr" defTabSz="9136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0" b="0" i="0" u="none" strike="noStrike" kern="0" cap="none" spc="0" normalizeH="0" baseline="0" noProof="0">
                  <a:ln>
                    <a:noFill/>
                  </a:ln>
                  <a:solidFill>
                    <a:srgbClr val="0078D7"/>
                  </a:solidFill>
                  <a:effectLst/>
                  <a:uLnTx/>
                  <a:uFillTx/>
                  <a:latin typeface="Segoe UI"/>
                  <a:ea typeface="+mn-ea"/>
                  <a:cs typeface="Segoe UI Semilight" panose="020B0402040204020203" pitchFamily="34" charset="0"/>
                </a:rPr>
                <a:t>Autopilot profile sync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179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Windows Autopilot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Windows 10 Deployment with Windows Autopilot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Image result for autopilot contoso">
            <a:extLst>
              <a:ext uri="{FF2B5EF4-FFF2-40B4-BE49-F238E27FC236}">
                <a16:creationId xmlns:a16="http://schemas.microsoft.com/office/drawing/2014/main" id="{2C841345-84BD-4BF2-8134-D4791614F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816" y="1722667"/>
            <a:ext cx="6088588" cy="38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autopilot contoso welcome">
            <a:extLst>
              <a:ext uri="{FF2B5EF4-FFF2-40B4-BE49-F238E27FC236}">
                <a16:creationId xmlns:a16="http://schemas.microsoft.com/office/drawing/2014/main" id="{0A318547-ADA2-4E26-AC75-31FE23122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7" y="1722668"/>
            <a:ext cx="5155211" cy="385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windows">
            <a:extLst>
              <a:ext uri="{FF2B5EF4-FFF2-40B4-BE49-F238E27FC236}">
                <a16:creationId xmlns:a16="http://schemas.microsoft.com/office/drawing/2014/main" id="{EA60C7A3-0731-4350-A5A5-B250AFEB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414" y="100145"/>
            <a:ext cx="1197586" cy="11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998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Licensing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Licensing options for Intune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1107904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2400" dirty="0">
                <a:solidFill>
                  <a:prstClr val="black"/>
                </a:solidFill>
                <a:latin typeface="Calibri" panose="020F0502020204030204"/>
              </a:rPr>
              <a:t>Microsoft Intune (Standalone)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2400" dirty="0">
                <a:solidFill>
                  <a:prstClr val="black"/>
                </a:solidFill>
                <a:latin typeface="Calibri" panose="020F0502020204030204"/>
              </a:rPr>
              <a:t>Microsoft Intune Device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2400" dirty="0">
                <a:solidFill>
                  <a:prstClr val="black"/>
                </a:solidFill>
                <a:latin typeface="Calibri" panose="020F0502020204030204"/>
              </a:rPr>
              <a:t>Enterprise Mobility &amp; Security E3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prstClr val="black"/>
                </a:solidFill>
              </a:rPr>
              <a:t>Enterprise Mobility &amp; Security E5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prstClr val="black"/>
                </a:solidFill>
              </a:rPr>
              <a:t>Microsoft 365 Business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prstClr val="black"/>
                </a:solidFill>
              </a:rPr>
              <a:t>Microsoft 365 F1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prstClr val="black"/>
                </a:solidFill>
              </a:rPr>
              <a:t>Microsoft 365 E3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prstClr val="black"/>
                </a:solidFill>
              </a:rPr>
              <a:t>Microsoft 365 E5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prstClr val="black"/>
                </a:solidFill>
              </a:rPr>
              <a:t>Microsoft 365 A1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prstClr val="black"/>
                </a:solidFill>
              </a:rPr>
              <a:t>Microsoft 365 A3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prstClr val="black"/>
                </a:solidFill>
              </a:rPr>
              <a:t>Microsoft 365 A5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IE" sz="2400" dirty="0">
              <a:solidFill>
                <a:prstClr val="black"/>
              </a:solidFill>
            </a:endParaRPr>
          </a:p>
          <a:p>
            <a:pPr defTabSz="914400"/>
            <a:r>
              <a:rPr lang="en-GB" sz="2400" dirty="0">
                <a:hlinkClick r:id="rId2"/>
              </a:rPr>
              <a:t>https://docs.microsoft.com/en-ie/intune/licenses</a:t>
            </a:r>
            <a:endParaRPr lang="en-IE" sz="2400" dirty="0">
              <a:solidFill>
                <a:prstClr val="black"/>
              </a:solidFill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IE" sz="2400" dirty="0">
              <a:solidFill>
                <a:prstClr val="black"/>
              </a:solidFill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IE" sz="2400" dirty="0">
              <a:solidFill>
                <a:prstClr val="black"/>
              </a:solidFill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IE" sz="2400" dirty="0">
              <a:solidFill>
                <a:prstClr val="black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E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0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  <a:latin typeface="Myriad Pro"/>
              </a:rPr>
              <a:t>MDM Competitors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Alternatives to Intune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11079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2400" dirty="0">
                <a:solidFill>
                  <a:prstClr val="black"/>
                </a:solidFill>
                <a:latin typeface="Calibri" panose="020F0502020204030204"/>
              </a:rPr>
              <a:t>MobileIron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2400" dirty="0" err="1">
                <a:solidFill>
                  <a:prstClr val="black"/>
                </a:solidFill>
                <a:latin typeface="Calibri" panose="020F0502020204030204"/>
              </a:rPr>
              <a:t>AirWatch</a:t>
            </a:r>
            <a:r>
              <a:rPr lang="en-IE" sz="2400" dirty="0">
                <a:solidFill>
                  <a:prstClr val="black"/>
                </a:solidFill>
                <a:latin typeface="Calibri" panose="020F0502020204030204"/>
              </a:rPr>
              <a:t> (VMware)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prstClr val="black"/>
                </a:solidFill>
              </a:rPr>
              <a:t>MaaS360 (IBM)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prstClr val="black"/>
                </a:solidFill>
              </a:rPr>
              <a:t>XenMobile (Citrix)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IE" sz="2400" dirty="0">
              <a:solidFill>
                <a:prstClr val="black"/>
              </a:solidFill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IE" sz="2400" dirty="0">
              <a:solidFill>
                <a:prstClr val="black"/>
              </a:solidFill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IE" sz="2400" dirty="0">
              <a:solidFill>
                <a:prstClr val="black"/>
              </a:solidFill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IE" sz="2400" dirty="0">
              <a:solidFill>
                <a:prstClr val="black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E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43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Technical Training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IE" sz="2400">
                <a:solidFill>
                  <a:srgbClr val="3AC900"/>
                </a:solidFill>
                <a:latin typeface="Myriad Pro"/>
              </a:rPr>
              <a:t>https://www.mwh.ie/learn/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srgbClr val="3AC90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9EEB35A-6CB5-4CBC-A903-85B602AD2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94" y="1460166"/>
            <a:ext cx="8067864" cy="48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70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EFB1A0-8488-4EF1-A426-F69598DE1219}"/>
              </a:ext>
            </a:extLst>
          </p:cNvPr>
          <p:cNvSpPr txBox="1"/>
          <p:nvPr/>
        </p:nvSpPr>
        <p:spPr>
          <a:xfrm>
            <a:off x="369554" y="2271284"/>
            <a:ext cx="11228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								Q and A</a:t>
            </a:r>
            <a:endParaRPr lang="en-US" sz="4800" dirty="0">
              <a:solidFill>
                <a:schemeClr val="accent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 Basic Overview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57775BF-E8FA-4767-B6B3-DD4409B7C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65" y="1366401"/>
            <a:ext cx="116871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33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 Basic Overview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2AB331A-08F2-4496-A92B-AC39FEEB2E91}"/>
              </a:ext>
            </a:extLst>
          </p:cNvPr>
          <p:cNvSpPr txBox="1"/>
          <p:nvPr/>
        </p:nvSpPr>
        <p:spPr>
          <a:xfrm>
            <a:off x="733097" y="1166648"/>
            <a:ext cx="105156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elements: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 Management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Device Management (MDM)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Application Management (MAM) </a:t>
            </a:r>
          </a:p>
          <a:p>
            <a:pPr marL="457200" marR="0" lvl="1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“Mobile” does not mean mobile phone.  It means “portable”</a:t>
            </a:r>
          </a:p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 devices and applications on the following platforms: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Windows 8.1 and Windows 10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iOS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Android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macOS</a:t>
            </a:r>
          </a:p>
          <a:p>
            <a:pPr marL="457200" marR="0" lvl="1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of Windows 7 devices is </a:t>
            </a:r>
            <a:r>
              <a:rPr kumimoji="0" lang="en-IE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through the classic (Silverlight</a:t>
            </a: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Intune 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portal.  This is now deprecated by Microsoft</a:t>
            </a:r>
          </a:p>
        </p:txBody>
      </p:sp>
    </p:spTree>
    <p:extLst>
      <p:ext uri="{BB962C8B-B14F-4D97-AF65-F5344CB8AC3E}">
        <p14:creationId xmlns:p14="http://schemas.microsoft.com/office/powerpoint/2010/main" val="422477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Lifecycle Management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425695A-30A8-49DA-A9CF-C010BEAC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35" y="1279243"/>
            <a:ext cx="116300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Common Uses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2AB331A-08F2-4496-A92B-AC39FEEB2E91}"/>
              </a:ext>
            </a:extLst>
          </p:cNvPr>
          <p:cNvSpPr txBox="1"/>
          <p:nvPr/>
        </p:nvSpPr>
        <p:spPr>
          <a:xfrm>
            <a:off x="838200" y="1330036"/>
            <a:ext cx="107148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Enforcing security settings on devices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Passwords, encryption etc.</a:t>
            </a:r>
          </a:p>
          <a:p>
            <a:pPr marL="457200" marR="0" lvl="1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Ensuring compliance of devices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devices still encrypted, password protected, checking in regularly…..</a:t>
            </a:r>
          </a:p>
          <a:p>
            <a:pPr marL="457200" marR="0" lvl="1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Deploying new applications to devices</a:t>
            </a:r>
          </a:p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Securing data within applications on devices</a:t>
            </a:r>
          </a:p>
        </p:txBody>
      </p:sp>
    </p:spTree>
    <p:extLst>
      <p:ext uri="{BB962C8B-B14F-4D97-AF65-F5344CB8AC3E}">
        <p14:creationId xmlns:p14="http://schemas.microsoft.com/office/powerpoint/2010/main" val="2499340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Best Practices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2AB331A-08F2-4496-A92B-AC39FEEB2E91}"/>
              </a:ext>
            </a:extLst>
          </p:cNvPr>
          <p:cNvSpPr txBox="1"/>
          <p:nvPr/>
        </p:nvSpPr>
        <p:spPr>
          <a:xfrm>
            <a:off x="838200" y="1330036"/>
            <a:ext cx="1071489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 be sold as a managed service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 once off deployment project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 be managed and monitored continuously for compliance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how you justify the ongoing monthly license fee to the customer and explain the implications if they want to remove it</a:t>
            </a:r>
          </a:p>
          <a:p>
            <a:pPr marL="457200" marR="0" lvl="1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simple and build it out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 deployments will upset customers if they are accidently blocked</a:t>
            </a:r>
          </a:p>
          <a:p>
            <a:pPr marL="457200" marR="0" lvl="1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product internally in your organisation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the best way to learn</a:t>
            </a:r>
          </a:p>
          <a:p>
            <a:pPr marL="971550" marR="0" lvl="1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may have internal usage rights for EM+S</a:t>
            </a:r>
          </a:p>
          <a:p>
            <a:pPr marL="514350" marR="0" lvl="0" indent="-5143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70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Basic Overview of Mobile Device Management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E54F34B-7230-4100-8D85-550E7DB8D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938204"/>
            <a:ext cx="6096001" cy="2821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50116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Managed through same portal as Azure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Management Consists of: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Configuration Profiles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Compliance Policies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need to be assigned to users or devices before they take effect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29EDF-1271-4777-B519-CA63D0BE26D9}"/>
              </a:ext>
            </a:extLst>
          </p:cNvPr>
          <p:cNvSpPr txBox="1"/>
          <p:nvPr/>
        </p:nvSpPr>
        <p:spPr>
          <a:xfrm>
            <a:off x="909263" y="5298987"/>
            <a:ext cx="10068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 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needs to be set as the MDM Authority not O365 MDM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Check at </a:t>
            </a:r>
            <a:r>
              <a:rPr kumimoji="0" lang="en-IE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https://admin.microsoft.com/EAdmin/Device/IntuneInventory.aspx</a:t>
            </a:r>
          </a:p>
        </p:txBody>
      </p:sp>
    </p:spTree>
    <p:extLst>
      <p:ext uri="{BB962C8B-B14F-4D97-AF65-F5344CB8AC3E}">
        <p14:creationId xmlns:p14="http://schemas.microsoft.com/office/powerpoint/2010/main" val="82159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7890-5FB5-4B98-81E6-7C0311DB624B}"/>
              </a:ext>
            </a:extLst>
          </p:cNvPr>
          <p:cNvSpPr txBox="1">
            <a:spLocks/>
          </p:cNvSpPr>
          <p:nvPr/>
        </p:nvSpPr>
        <p:spPr>
          <a:xfrm>
            <a:off x="838200" y="288288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FFCF97-DD87-470B-B6AD-117D3BEC68A0}"/>
              </a:ext>
            </a:extLst>
          </p:cNvPr>
          <p:cNvSpPr txBox="1">
            <a:spLocks/>
          </p:cNvSpPr>
          <p:nvPr/>
        </p:nvSpPr>
        <p:spPr>
          <a:xfrm>
            <a:off x="838200" y="79894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1B21F-DA5D-471A-BA2D-A8C3A0600035}"/>
              </a:ext>
            </a:extLst>
          </p:cNvPr>
          <p:cNvCxnSpPr/>
          <p:nvPr/>
        </p:nvCxnSpPr>
        <p:spPr>
          <a:xfrm>
            <a:off x="364835" y="6470368"/>
            <a:ext cx="11490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1EA2F7-DF54-456D-9D39-23638E106D47}"/>
              </a:ext>
            </a:extLst>
          </p:cNvPr>
          <p:cNvSpPr txBox="1"/>
          <p:nvPr/>
        </p:nvSpPr>
        <p:spPr>
          <a:xfrm>
            <a:off x="838200" y="16816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Microsoft Intune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5D5F6-65AA-46E3-99CE-B03329173CE9}"/>
              </a:ext>
            </a:extLst>
          </p:cNvPr>
          <p:cNvSpPr txBox="1"/>
          <p:nvPr/>
        </p:nvSpPr>
        <p:spPr>
          <a:xfrm>
            <a:off x="838200" y="78234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3AC9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Device Enrolment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1EDBB-B0B6-4CF9-AE80-451E327FE93D}"/>
              </a:ext>
            </a:extLst>
          </p:cNvPr>
          <p:cNvCxnSpPr>
            <a:cxnSpLocks/>
          </p:cNvCxnSpPr>
          <p:nvPr/>
        </p:nvCxnSpPr>
        <p:spPr>
          <a:xfrm>
            <a:off x="733097" y="231228"/>
            <a:ext cx="0" cy="935420"/>
          </a:xfrm>
          <a:prstGeom prst="line">
            <a:avLst/>
          </a:prstGeom>
          <a:ln w="34925">
            <a:solidFill>
              <a:srgbClr val="2727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34A45E-BA62-48A1-8B7C-E3B851981F80}"/>
              </a:ext>
            </a:extLst>
          </p:cNvPr>
          <p:cNvSpPr txBox="1"/>
          <p:nvPr/>
        </p:nvSpPr>
        <p:spPr>
          <a:xfrm>
            <a:off x="931985" y="1560868"/>
            <a:ext cx="1028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 specific settings need to be configured for the platform of the devices to be enrolled.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iOS devices need an Apple MDM Push certificate assigned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Android devices can be linked to a Managed Google Play account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Windows 10 devices can be associated with Windows Store</a:t>
            </a:r>
          </a:p>
        </p:txBody>
      </p:sp>
    </p:spTree>
    <p:extLst>
      <p:ext uri="{BB962C8B-B14F-4D97-AF65-F5344CB8AC3E}">
        <p14:creationId xmlns:p14="http://schemas.microsoft.com/office/powerpoint/2010/main" val="10017486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RP deck">
  <a:themeElements>
    <a:clrScheme name="Custom 10">
      <a:dk1>
        <a:srgbClr val="2C292A"/>
      </a:dk1>
      <a:lt1>
        <a:srgbClr val="F1EFED"/>
      </a:lt1>
      <a:dk2>
        <a:srgbClr val="2C292A"/>
      </a:dk2>
      <a:lt2>
        <a:srgbClr val="FFFFFF"/>
      </a:lt2>
      <a:accent1>
        <a:srgbClr val="D83B01"/>
      </a:accent1>
      <a:accent2>
        <a:srgbClr val="FFC000"/>
      </a:accent2>
      <a:accent3>
        <a:srgbClr val="0078D7"/>
      </a:accent3>
      <a:accent4>
        <a:srgbClr val="2C292A"/>
      </a:accent4>
      <a:accent5>
        <a:srgbClr val="5A5456"/>
      </a:accent5>
      <a:accent6>
        <a:srgbClr val="B2ADAE"/>
      </a:accent6>
      <a:hlink>
        <a:srgbClr val="ED6722"/>
      </a:hlink>
      <a:folHlink>
        <a:srgbClr val="ED672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P deck" id="{8B0D75E4-C5B7-4389-969B-E32F34D7849E}" vid="{C87FA158-8DC0-415A-A00F-F646715921CE}"/>
    </a:ext>
  </a:extLst>
</a:theme>
</file>

<file path=ppt/theme/theme10.xml><?xml version="1.0" encoding="utf-8"?>
<a:theme xmlns:a="http://schemas.openxmlformats.org/drawingml/2006/main" name="Microsoft 365 PPT Template - 2018">
  <a:themeElements>
    <a:clrScheme name="Microsoft 365">
      <a:dk1>
        <a:srgbClr val="282828"/>
      </a:dk1>
      <a:lt1>
        <a:srgbClr val="FFFFFF"/>
      </a:lt1>
      <a:dk2>
        <a:srgbClr val="282828"/>
      </a:dk2>
      <a:lt2>
        <a:srgbClr val="FFFFFF"/>
      </a:lt2>
      <a:accent1>
        <a:srgbClr val="0078D7"/>
      </a:accent1>
      <a:accent2>
        <a:srgbClr val="002050"/>
      </a:accent2>
      <a:accent3>
        <a:srgbClr val="939393"/>
      </a:accent3>
      <a:accent4>
        <a:srgbClr val="00BCF2"/>
      </a:accent4>
      <a:accent5>
        <a:srgbClr val="6C6E6C"/>
      </a:accent5>
      <a:accent6>
        <a:srgbClr val="2E2F2E"/>
      </a:accent6>
      <a:hlink>
        <a:srgbClr val="0078D7"/>
      </a:hlink>
      <a:folHlink>
        <a:srgbClr val="0078D7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C007BA7-B7F9-4643-AF15-75FFAC16AF80}" vid="{88E5DF51-71EE-4525-940F-8DF45F283AF0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>
          <a:buFont typeface="Arial" panose="020B0604020202020204" pitchFamily="34" charset="0"/>
          <a:buChar char="•"/>
          <a:defRPr sz="3200" dirty="0" smtClean="0">
            <a:latin typeface="Myriad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32F3EDCA-1860-4E30-B161-7267523C0B0C}" vid="{B59ABE37-3136-4B00-A22D-64C1AF957FBE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Wv2 Aug 2016">
  <a:themeElements>
    <a:clrScheme name="OfficeSecurity">
      <a:dk1>
        <a:srgbClr val="2C292A"/>
      </a:dk1>
      <a:lt1>
        <a:srgbClr val="F1EFED"/>
      </a:lt1>
      <a:dk2>
        <a:srgbClr val="2C292A"/>
      </a:dk2>
      <a:lt2>
        <a:srgbClr val="FFFFFF"/>
      </a:lt2>
      <a:accent1>
        <a:srgbClr val="D83B01"/>
      </a:accent1>
      <a:accent2>
        <a:srgbClr val="FFC000"/>
      </a:accent2>
      <a:accent3>
        <a:srgbClr val="0078D7"/>
      </a:accent3>
      <a:accent4>
        <a:srgbClr val="2C292A"/>
      </a:accent4>
      <a:accent5>
        <a:srgbClr val="5A5456"/>
      </a:accent5>
      <a:accent6>
        <a:srgbClr val="B2ADAE"/>
      </a:accent6>
      <a:hlink>
        <a:srgbClr val="D83B01"/>
      </a:hlink>
      <a:folHlink>
        <a:srgbClr val="D83B01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Wv2 Aug 2016" id="{E1758B5C-2481-4B6C-82CD-4980BE9082A5}" vid="{1536F915-9CDC-47D5-88AA-2B23F8AE9FE3}"/>
    </a:ext>
  </a:extLst>
</a:theme>
</file>

<file path=ppt/theme/theme3.xml><?xml version="1.0" encoding="utf-8"?>
<a:theme xmlns:a="http://schemas.openxmlformats.org/drawingml/2006/main" name="1_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C7000453-3526-4386-9DA2-46B29A4A4A92}" vid="{534B2013-2CEB-4777-BD7E-60DC2D4FD2E8}"/>
    </a:ext>
  </a:extLst>
</a:theme>
</file>

<file path=ppt/theme/theme4.xml><?xml version="1.0" encoding="utf-8"?>
<a:theme xmlns:a="http://schemas.openxmlformats.org/drawingml/2006/main" name="3_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C7000453-3526-4386-9DA2-46B29A4A4A92}" vid="{534B2013-2CEB-4777-BD7E-60DC2D4FD2E8}"/>
    </a:ext>
  </a:extLst>
</a:theme>
</file>

<file path=ppt/theme/theme5.xml><?xml version="1.0" encoding="utf-8"?>
<a:theme xmlns:a="http://schemas.openxmlformats.org/drawingml/2006/main" name="1_5-50109_Microsoft_Light_Template">
  <a:themeElements>
    <a:clrScheme name="Microsoft_2017_Light">
      <a:dk1>
        <a:srgbClr val="353535"/>
      </a:dk1>
      <a:lt1>
        <a:srgbClr val="FFFFFF"/>
      </a:lt1>
      <a:dk2>
        <a:srgbClr val="D83B01"/>
      </a:dk2>
      <a:lt2>
        <a:srgbClr val="E6E6E6"/>
      </a:lt2>
      <a:accent1>
        <a:srgbClr val="D83B01"/>
      </a:accent1>
      <a:accent2>
        <a:srgbClr val="FF8C00"/>
      </a:accent2>
      <a:accent3>
        <a:srgbClr val="FFB900"/>
      </a:accent3>
      <a:accent4>
        <a:srgbClr val="0078D7"/>
      </a:accent4>
      <a:accent5>
        <a:srgbClr val="737373"/>
      </a:accent5>
      <a:accent6>
        <a:srgbClr val="D2D2D2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7_16x9_Template.potx" id="{2A99AE01-A11F-4F2C-9BCC-4E42F4CE769C}" vid="{42DFBAD3-C25F-4FC8-963A-1F73730D7E5C}"/>
    </a:ext>
  </a:extLst>
</a:theme>
</file>

<file path=ppt/theme/theme6.xml><?xml version="1.0" encoding="utf-8"?>
<a:theme xmlns:a="http://schemas.openxmlformats.org/drawingml/2006/main" name="1_Office Theme">
  <a:themeElements>
    <a:clrScheme name="Office 365 SMB 2015">
      <a:dk1>
        <a:srgbClr val="CD2606"/>
      </a:dk1>
      <a:lt1>
        <a:sysClr val="window" lastClr="FFFFFF"/>
      </a:lt1>
      <a:dk2>
        <a:srgbClr val="CD2606"/>
      </a:dk2>
      <a:lt2>
        <a:srgbClr val="15AEEF"/>
      </a:lt2>
      <a:accent1>
        <a:srgbClr val="FD7808"/>
      </a:accent1>
      <a:accent2>
        <a:srgbClr val="0B61CE"/>
      </a:accent2>
      <a:accent3>
        <a:srgbClr val="146C0E"/>
      </a:accent3>
      <a:accent4>
        <a:srgbClr val="073C15"/>
      </a:accent4>
      <a:accent5>
        <a:srgbClr val="A3008C"/>
      </a:accent5>
      <a:accent6>
        <a:srgbClr val="480049"/>
      </a:accent6>
      <a:hlink>
        <a:srgbClr val="CD2606"/>
      </a:hlink>
      <a:folHlink>
        <a:srgbClr val="800080"/>
      </a:folHlink>
    </a:clrScheme>
    <a:fontScheme name="Custom 15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365 PPT Template - 2017">
  <a:themeElements>
    <a:clrScheme name="Office17_2">
      <a:dk1>
        <a:srgbClr val="2F2F2F"/>
      </a:dk1>
      <a:lt1>
        <a:srgbClr val="E6E6E6"/>
      </a:lt1>
      <a:dk2>
        <a:srgbClr val="2F2F2F"/>
      </a:dk2>
      <a:lt2>
        <a:srgbClr val="FFFFFF"/>
      </a:lt2>
      <a:accent1>
        <a:srgbClr val="D83B01"/>
      </a:accent1>
      <a:accent2>
        <a:srgbClr val="2F2F2F"/>
      </a:accent2>
      <a:accent3>
        <a:srgbClr val="D2D2D2"/>
      </a:accent3>
      <a:accent4>
        <a:srgbClr val="E6E6E6"/>
      </a:accent4>
      <a:accent5>
        <a:srgbClr val="2F2F2F"/>
      </a:accent5>
      <a:accent6>
        <a:srgbClr val="D2D2D2"/>
      </a:accent6>
      <a:hlink>
        <a:srgbClr val="D83B01"/>
      </a:hlink>
      <a:folHlink>
        <a:srgbClr val="D83B01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860E49DB-0E46-4E26-802D-8B7134C2F338}" vid="{2A6A2BA9-42FB-431E-81C9-3FE614E59DFD}"/>
    </a:ext>
  </a:extLst>
</a:theme>
</file>

<file path=ppt/theme/theme8.xml><?xml version="1.0" encoding="utf-8"?>
<a:theme xmlns:a="http://schemas.openxmlformats.org/drawingml/2006/main" name="Skills Enablement">
  <a:themeElements>
    <a:clrScheme name="OfficeSecurity">
      <a:dk1>
        <a:srgbClr val="2C292A"/>
      </a:dk1>
      <a:lt1>
        <a:srgbClr val="F1EFED"/>
      </a:lt1>
      <a:dk2>
        <a:srgbClr val="2C292A"/>
      </a:dk2>
      <a:lt2>
        <a:srgbClr val="FFFFFF"/>
      </a:lt2>
      <a:accent1>
        <a:srgbClr val="D83B01"/>
      </a:accent1>
      <a:accent2>
        <a:srgbClr val="FFC000"/>
      </a:accent2>
      <a:accent3>
        <a:srgbClr val="0078D7"/>
      </a:accent3>
      <a:accent4>
        <a:srgbClr val="2C292A"/>
      </a:accent4>
      <a:accent5>
        <a:srgbClr val="5A5456"/>
      </a:accent5>
      <a:accent6>
        <a:srgbClr val="B2ADAE"/>
      </a:accent6>
      <a:hlink>
        <a:srgbClr val="D83B01"/>
      </a:hlink>
      <a:folHlink>
        <a:srgbClr val="D83B01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Wv2 Aug 2016" id="{E1758B5C-2481-4B6C-82CD-4980BE9082A5}" vid="{1536F915-9CDC-47D5-88AA-2B23F8AE9FE3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1046</Words>
  <Application>Microsoft Office PowerPoint</Application>
  <PresentationFormat>Widescreen</PresentationFormat>
  <Paragraphs>223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Arial</vt:lpstr>
      <vt:lpstr>Calibri</vt:lpstr>
      <vt:lpstr>Calibri Light</vt:lpstr>
      <vt:lpstr>Consolas</vt:lpstr>
      <vt:lpstr>Lucida Grande</vt:lpstr>
      <vt:lpstr>Myriad Pro</vt:lpstr>
      <vt:lpstr>Segoe UI</vt:lpstr>
      <vt:lpstr>Segoe UI Bold</vt:lpstr>
      <vt:lpstr>Segoe UI Light</vt:lpstr>
      <vt:lpstr>Segoe UI Semibold</vt:lpstr>
      <vt:lpstr>Segoe UI Semilight</vt:lpstr>
      <vt:lpstr>Times New Roman</vt:lpstr>
      <vt:lpstr>Wingdings</vt:lpstr>
      <vt:lpstr>1_RP deck</vt:lpstr>
      <vt:lpstr>2_MWv2 Aug 2016</vt:lpstr>
      <vt:lpstr>1_5-50203_Microsoft_Ignite_Template</vt:lpstr>
      <vt:lpstr>3_5-50203_Microsoft_Ignite_Template</vt:lpstr>
      <vt:lpstr>1_5-50109_Microsoft_Light_Template</vt:lpstr>
      <vt:lpstr>1_Office Theme</vt:lpstr>
      <vt:lpstr>Office 365 PPT Template - 2017</vt:lpstr>
      <vt:lpstr>Skills Enablement</vt:lpstr>
      <vt:lpstr>Office Theme</vt:lpstr>
      <vt:lpstr>Microsoft 365 PPT Template - 2018</vt:lpstr>
      <vt:lpstr>2_Office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Hands On Microsoft Teams, Transition from Skype For Business Online</dc:title>
  <dc:creator>Michael Coyle</dc:creator>
  <cp:lastModifiedBy>Michael Coyle</cp:lastModifiedBy>
  <cp:revision>22</cp:revision>
  <dcterms:created xsi:type="dcterms:W3CDTF">2019-03-05T00:20:00Z</dcterms:created>
  <dcterms:modified xsi:type="dcterms:W3CDTF">2019-04-08T11:01:15Z</dcterms:modified>
</cp:coreProperties>
</file>