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 id="2147483726" r:id="rId2"/>
    <p:sldMasterId id="2147483870" r:id="rId3"/>
    <p:sldMasterId id="2147483879" r:id="rId4"/>
  </p:sldMasterIdLst>
  <p:notesMasterIdLst>
    <p:notesMasterId r:id="rId38"/>
  </p:notesMasterIdLst>
  <p:handoutMasterIdLst>
    <p:handoutMasterId r:id="rId39"/>
  </p:handoutMasterIdLst>
  <p:sldIdLst>
    <p:sldId id="268" r:id="rId5"/>
    <p:sldId id="323" r:id="rId6"/>
    <p:sldId id="576" r:id="rId7"/>
    <p:sldId id="2494" r:id="rId8"/>
    <p:sldId id="2493" r:id="rId9"/>
    <p:sldId id="1931" r:id="rId10"/>
    <p:sldId id="2105" r:id="rId11"/>
    <p:sldId id="282" r:id="rId12"/>
    <p:sldId id="2106" r:id="rId13"/>
    <p:sldId id="581" r:id="rId14"/>
    <p:sldId id="281" r:id="rId15"/>
    <p:sldId id="2502" r:id="rId16"/>
    <p:sldId id="2503" r:id="rId17"/>
    <p:sldId id="2107" r:id="rId18"/>
    <p:sldId id="2108" r:id="rId19"/>
    <p:sldId id="2109" r:id="rId20"/>
    <p:sldId id="2499" r:id="rId21"/>
    <p:sldId id="2498" r:id="rId22"/>
    <p:sldId id="624" r:id="rId23"/>
    <p:sldId id="2495" r:id="rId24"/>
    <p:sldId id="2101" r:id="rId25"/>
    <p:sldId id="2103" r:id="rId26"/>
    <p:sldId id="2102" r:id="rId27"/>
    <p:sldId id="2496" r:id="rId28"/>
    <p:sldId id="2501" r:id="rId29"/>
    <p:sldId id="585" r:id="rId30"/>
    <p:sldId id="2497" r:id="rId31"/>
    <p:sldId id="646" r:id="rId32"/>
    <p:sldId id="293" r:id="rId33"/>
    <p:sldId id="2500" r:id="rId34"/>
    <p:sldId id="420" r:id="rId35"/>
    <p:sldId id="378" r:id="rId36"/>
    <p:sldId id="263" r:id="rId37"/>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4" userDrawn="1">
          <p15:clr>
            <a:srgbClr val="A4A3A4"/>
          </p15:clr>
        </p15:guide>
        <p15:guide id="2" pos="28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a LeNoir" initials="KL" lastIdx="2" clrIdx="0">
    <p:extLst>
      <p:ext uri="{19B8F6BF-5375-455C-9EA6-DF929625EA0E}">
        <p15:presenceInfo xmlns:p15="http://schemas.microsoft.com/office/powerpoint/2012/main" userId="S-1-5-21-842925246-1450960922-839522115-313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9D9C"/>
    <a:srgbClr val="00B336"/>
    <a:srgbClr val="00E296"/>
    <a:srgbClr val="93EB20"/>
    <a:srgbClr val="00B492"/>
    <a:srgbClr val="005F4B"/>
    <a:srgbClr val="81814F"/>
    <a:srgbClr val="54B948"/>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60"/>
  </p:normalViewPr>
  <p:slideViewPr>
    <p:cSldViewPr snapToGrid="0">
      <p:cViewPr varScale="1">
        <p:scale>
          <a:sx n="111" d="100"/>
          <a:sy n="111" d="100"/>
        </p:scale>
        <p:origin x="300" y="90"/>
      </p:cViewPr>
      <p:guideLst>
        <p:guide orient="horz" pos="1644"/>
        <p:guide pos="285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2</c:v>
                </c:pt>
              </c:strCache>
            </c:strRef>
          </c:tx>
          <c:spPr>
            <a:solidFill>
              <a:schemeClr val="accent1"/>
            </a:solidFill>
            <a:ln>
              <a:noFill/>
            </a:ln>
            <a:effectLst/>
          </c:spPr>
          <c:invertIfNegative val="0"/>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1-AEDC-4F16-883D-7F77894206D3}"/>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3-AEDC-4F16-883D-7F77894206D3}"/>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5-AEDC-4F16-883D-7F77894206D3}"/>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005F4B"/>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Data backup and archive</c:v>
                </c:pt>
                <c:pt idx="1">
                  <c:v>Disaster recovery</c:v>
                </c:pt>
                <c:pt idx="2">
                  <c:v>Run internal production applications</c:v>
                </c:pt>
                <c:pt idx="3">
                  <c:v>Primary storage for files</c:v>
                </c:pt>
                <c:pt idx="4">
                  <c:v>Run internally/externally facirg web servers</c:v>
                </c:pt>
              </c:strCache>
            </c:strRef>
          </c:cat>
          <c:val>
            <c:numRef>
              <c:f>Sheet1!$B$2:$B$6</c:f>
              <c:numCache>
                <c:formatCode>0%</c:formatCode>
                <c:ptCount val="5"/>
                <c:pt idx="0">
                  <c:v>0.46</c:v>
                </c:pt>
                <c:pt idx="1">
                  <c:v>0.36</c:v>
                </c:pt>
                <c:pt idx="2">
                  <c:v>0.31</c:v>
                </c:pt>
                <c:pt idx="3">
                  <c:v>0.3</c:v>
                </c:pt>
                <c:pt idx="4">
                  <c:v>0.3</c:v>
                </c:pt>
              </c:numCache>
            </c:numRef>
          </c:val>
          <c:extLst>
            <c:ext xmlns:c16="http://schemas.microsoft.com/office/drawing/2014/chart" uri="{C3380CC4-5D6E-409C-BE32-E72D297353CC}">
              <c16:uniqueId val="{00000006-AEDC-4F16-883D-7F77894206D3}"/>
            </c:ext>
          </c:extLst>
        </c:ser>
        <c:dLbls>
          <c:showLegendKey val="0"/>
          <c:showVal val="0"/>
          <c:showCatName val="0"/>
          <c:showSerName val="0"/>
          <c:showPercent val="0"/>
          <c:showBubbleSize val="0"/>
        </c:dLbls>
        <c:gapWidth val="182"/>
        <c:axId val="835668000"/>
        <c:axId val="1256602912"/>
      </c:barChart>
      <c:catAx>
        <c:axId val="835668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6602912"/>
        <c:crosses val="autoZero"/>
        <c:auto val="1"/>
        <c:lblAlgn val="ctr"/>
        <c:lblOffset val="100"/>
        <c:noMultiLvlLbl val="0"/>
      </c:catAx>
      <c:valAx>
        <c:axId val="1256602912"/>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35668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B4AE5D-4045-44DD-BEBC-3A055DF4F3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Tahoma" panose="020B0604030504040204" pitchFamily="34" charset="0"/>
            </a:endParaRPr>
          </a:p>
        </p:txBody>
      </p:sp>
      <p:sp>
        <p:nvSpPr>
          <p:cNvPr id="3" name="Date Placeholder 2">
            <a:extLst>
              <a:ext uri="{FF2B5EF4-FFF2-40B4-BE49-F238E27FC236}">
                <a16:creationId xmlns:a16="http://schemas.microsoft.com/office/drawing/2014/main" id="{DB788FFF-6218-4F9D-B75D-A4C43BDDA8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4914EA-2C6E-4C3E-8D39-EC6BD119C6A8}" type="datetimeFigureOut">
              <a:rPr lang="en-GB" smtClean="0">
                <a:latin typeface="Tahoma" panose="020B0604030504040204" pitchFamily="34" charset="0"/>
              </a:rPr>
              <a:t>12/07/2019</a:t>
            </a:fld>
            <a:endParaRPr lang="en-GB">
              <a:latin typeface="Tahoma" panose="020B0604030504040204" pitchFamily="34" charset="0"/>
            </a:endParaRPr>
          </a:p>
        </p:txBody>
      </p:sp>
      <p:sp>
        <p:nvSpPr>
          <p:cNvPr id="4" name="Footer Placeholder 3">
            <a:extLst>
              <a:ext uri="{FF2B5EF4-FFF2-40B4-BE49-F238E27FC236}">
                <a16:creationId xmlns:a16="http://schemas.microsoft.com/office/drawing/2014/main" id="{2E14FD85-F6EF-4B20-A096-2DD1ED9DC4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Tahoma" panose="020B0604030504040204" pitchFamily="34" charset="0"/>
            </a:endParaRPr>
          </a:p>
        </p:txBody>
      </p:sp>
      <p:sp>
        <p:nvSpPr>
          <p:cNvPr id="5" name="Slide Number Placeholder 4">
            <a:extLst>
              <a:ext uri="{FF2B5EF4-FFF2-40B4-BE49-F238E27FC236}">
                <a16:creationId xmlns:a16="http://schemas.microsoft.com/office/drawing/2014/main" id="{9944185A-9CB3-4946-B51B-40FFF29B7D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E1F268-3418-400E-B074-FEEC17D71760}" type="slidenum">
              <a:rPr lang="en-GB" smtClean="0">
                <a:latin typeface="Tahoma" panose="020B0604030504040204" pitchFamily="34" charset="0"/>
              </a:rPr>
              <a:t>‹#›</a:t>
            </a:fld>
            <a:endParaRPr lang="en-GB">
              <a:latin typeface="Tahoma" panose="020B0604030504040204" pitchFamily="34" charset="0"/>
            </a:endParaRPr>
          </a:p>
        </p:txBody>
      </p:sp>
    </p:spTree>
    <p:extLst>
      <p:ext uri="{BB962C8B-B14F-4D97-AF65-F5344CB8AC3E}">
        <p14:creationId xmlns:p14="http://schemas.microsoft.com/office/powerpoint/2010/main" val="1244938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ahoma" panose="020B060403050404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ahoma" panose="020B0604030504040204" pitchFamily="34" charset="0"/>
              </a:defRPr>
            </a:lvl1pPr>
          </a:lstStyle>
          <a:p>
            <a:fld id="{42B9AD4B-8655-4940-A3C2-456FA4D65BFE}" type="datetimeFigureOut">
              <a:rPr lang="en-US" smtClean="0"/>
              <a:pPr/>
              <a:t>7/12/2019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ahoma" panose="020B060403050404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ahoma" panose="020B0604030504040204" pitchFamily="34" charset="0"/>
              </a:defRPr>
            </a:lvl1pPr>
          </a:lstStyle>
          <a:p>
            <a:fld id="{650144F6-1F44-484E-96B6-CAB23FCB330B}" type="slidenum">
              <a:rPr lang="en-US" smtClean="0"/>
              <a:pPr/>
              <a:t>‹#›</a:t>
            </a:fld>
            <a:endParaRPr lang="en-US"/>
          </a:p>
        </p:txBody>
      </p:sp>
    </p:spTree>
    <p:extLst>
      <p:ext uri="{BB962C8B-B14F-4D97-AF65-F5344CB8AC3E}">
        <p14:creationId xmlns:p14="http://schemas.microsoft.com/office/powerpoint/2010/main" val="313907778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Tahoma" panose="020B0604030504040204" pitchFamily="34" charset="0"/>
        <a:ea typeface="+mn-ea"/>
        <a:cs typeface="+mn-cs"/>
      </a:defRPr>
    </a:lvl1pPr>
    <a:lvl2pPr marL="342900" algn="l" defTabSz="685800" rtl="0" eaLnBrk="1" latinLnBrk="0" hangingPunct="1">
      <a:defRPr sz="900" kern="1200">
        <a:solidFill>
          <a:schemeClr val="tx1"/>
        </a:solidFill>
        <a:latin typeface="Tahoma" panose="020B0604030504040204" pitchFamily="34" charset="0"/>
        <a:ea typeface="+mn-ea"/>
        <a:cs typeface="+mn-cs"/>
      </a:defRPr>
    </a:lvl2pPr>
    <a:lvl3pPr marL="685800" algn="l" defTabSz="685800" rtl="0" eaLnBrk="1" latinLnBrk="0" hangingPunct="1">
      <a:defRPr sz="900" kern="1200">
        <a:solidFill>
          <a:schemeClr val="tx1"/>
        </a:solidFill>
        <a:latin typeface="Tahoma" panose="020B0604030504040204" pitchFamily="34" charset="0"/>
        <a:ea typeface="+mn-ea"/>
        <a:cs typeface="+mn-cs"/>
      </a:defRPr>
    </a:lvl3pPr>
    <a:lvl4pPr marL="1028700" algn="l" defTabSz="685800" rtl="0" eaLnBrk="1" latinLnBrk="0" hangingPunct="1">
      <a:defRPr sz="900" kern="1200">
        <a:solidFill>
          <a:schemeClr val="tx1"/>
        </a:solidFill>
        <a:latin typeface="Tahoma" panose="020B0604030504040204" pitchFamily="34" charset="0"/>
        <a:ea typeface="+mn-ea"/>
        <a:cs typeface="+mn-cs"/>
      </a:defRPr>
    </a:lvl4pPr>
    <a:lvl5pPr marL="1371600" algn="l" defTabSz="685800" rtl="0" eaLnBrk="1" latinLnBrk="0" hangingPunct="1">
      <a:defRPr sz="900" kern="1200">
        <a:solidFill>
          <a:schemeClr val="tx1"/>
        </a:solidFill>
        <a:latin typeface="Tahoma" panose="020B060403050404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has been a great year for releases and updates..</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50144F6-1F44-484E-96B6-CAB23FCB3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951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 think every single survey I have seen over the last 10 years about cloud adoption has always had backup and DR as some of the key use cases driving the market.  One of the great aspects about this is that these are fairly simple for the customer to adopt and fit with their standard way of thinking about IT.  They have always had to plan for some form of off premise DR solution so cloud makes that much easier.</a:t>
            </a:r>
          </a:p>
          <a:p>
            <a:endParaRPr lang="en-GB"/>
          </a:p>
          <a:p>
            <a:r>
              <a:rPr lang="en-GB"/>
              <a:t>One of the big advantages for the cloud provider is once you have your customers data and can prove that you can manage that effectively it becomes easier to then sell more and more services to them.</a:t>
            </a: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50144F6-1F44-484E-96B6-CAB23FCB330B}" type="slidenum">
              <a:rPr kumimoji="0" 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42637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has been a great year for releases and updates..</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50144F6-1F44-484E-96B6-CAB23FCB3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707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has been a great year for releases and updates..</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50144F6-1F44-484E-96B6-CAB23FCB3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579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has been a great year for releases and updates..</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50144F6-1F44-484E-96B6-CAB23FCB3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8547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has been a great year for releases and updates..</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50144F6-1F44-484E-96B6-CAB23FCB3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0107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has been a great year for releases and updates..</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50144F6-1F44-484E-96B6-CAB23FCB3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6342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50144F6-1F44-484E-96B6-CAB23FCB330B}" type="slidenum">
              <a:rPr kumimoji="0" 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1818316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has been a great year for releases and updates..</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50144F6-1F44-484E-96B6-CAB23FCB3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203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50144F6-1F44-484E-96B6-CAB23FCB330B}" type="slidenum">
              <a:rPr kumimoji="0" 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461092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has been a great year for releases and updates..</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50144F6-1F44-484E-96B6-CAB23FCB3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406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0144F6-1F44-484E-96B6-CAB23FCB330B}" type="slidenum">
              <a:rPr lang="en-US" smtClean="0"/>
              <a:pPr/>
              <a:t>2</a:t>
            </a:fld>
            <a:endParaRPr lang="en-US"/>
          </a:p>
        </p:txBody>
      </p:sp>
    </p:spTree>
    <p:extLst>
      <p:ext uri="{BB962C8B-B14F-4D97-AF65-F5344CB8AC3E}">
        <p14:creationId xmlns:p14="http://schemas.microsoft.com/office/powerpoint/2010/main" val="1683305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6E75151-3A77-4662-8C35-9687F3634677}"/>
              </a:ext>
            </a:extLst>
          </p:cNvPr>
          <p:cNvSpPr>
            <a:spLocks noGrp="1"/>
          </p:cNvSpPr>
          <p:nvPr>
            <p:ph type="body" idx="1"/>
          </p:nvPr>
        </p:nvSpPr>
        <p:spPr/>
        <p:txBody>
          <a:bodyPr/>
          <a:lstStyle/>
          <a:p>
            <a:r>
              <a:rPr lang="en-GB"/>
              <a:t>SO we have now looked at the concept behind how we can partner and in the next section we will start to look at the specific services that we can build together. </a:t>
            </a:r>
          </a:p>
          <a:p>
            <a:endParaRPr lang="en-GB"/>
          </a:p>
          <a:p>
            <a:r>
              <a:rPr lang="en-GB"/>
              <a:t>But it doesn’t stop there.</a:t>
            </a:r>
          </a:p>
          <a:p>
            <a:endParaRPr lang="en-GB"/>
          </a:p>
          <a:p>
            <a:r>
              <a:rPr lang="en-GB"/>
              <a:t>We then need to decide on the best route to market for your offerings  and the options are on the screen.   </a:t>
            </a:r>
          </a:p>
          <a:p>
            <a:r>
              <a:rPr lang="en-GB"/>
              <a:t>There is no right option and it is going to depend on your starting point as to which may be the best one.</a:t>
            </a:r>
          </a:p>
          <a:p>
            <a:endParaRPr lang="en-GB"/>
          </a:p>
          <a:p>
            <a:r>
              <a:rPr lang="en-GB"/>
              <a:t>You also need to look at your own capabilities and who are the existing strong partners in the market.</a:t>
            </a:r>
          </a:p>
          <a:p>
            <a:endParaRPr lang="en-GB"/>
          </a:p>
          <a:p>
            <a:r>
              <a:rPr lang="en-GB"/>
              <a:t>Whichever one of these you chose our VCSP program can help you to </a:t>
            </a:r>
            <a:r>
              <a:rPr lang="en-GB" err="1"/>
              <a:t>delvier</a:t>
            </a:r>
            <a:r>
              <a:rPr lang="en-GB"/>
              <a:t> and innovate.</a:t>
            </a:r>
          </a:p>
          <a:p>
            <a:endParaRPr lang="en-GB"/>
          </a:p>
          <a:p>
            <a:endParaRPr lang="en-GB"/>
          </a:p>
          <a:p>
            <a:endParaRPr lang="en-GB"/>
          </a:p>
          <a:p>
            <a:endParaRPr lang="en-GB"/>
          </a:p>
        </p:txBody>
      </p:sp>
    </p:spTree>
    <p:extLst>
      <p:ext uri="{BB962C8B-B14F-4D97-AF65-F5344CB8AC3E}">
        <p14:creationId xmlns:p14="http://schemas.microsoft.com/office/powerpoint/2010/main" val="644037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has been a great year for releases and updates..</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50144F6-1F44-484E-96B6-CAB23FCB3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7971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0144F6-1F44-484E-96B6-CAB23FCB330B}" type="slidenum">
              <a:rPr lang="en-US" smtClean="0"/>
              <a:t>31</a:t>
            </a:fld>
            <a:endParaRPr lang="en-US"/>
          </a:p>
        </p:txBody>
      </p:sp>
    </p:spTree>
    <p:extLst>
      <p:ext uri="{BB962C8B-B14F-4D97-AF65-F5344CB8AC3E}">
        <p14:creationId xmlns:p14="http://schemas.microsoft.com/office/powerpoint/2010/main" val="2507242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36E49C33-A899-4080-B833-E3FCF70FA0F1}" type="slidenum">
              <a:rPr lang="ru-RU" smtClean="0"/>
              <a:t>33</a:t>
            </a:fld>
            <a:endParaRPr lang="ru-RU"/>
          </a:p>
        </p:txBody>
      </p:sp>
    </p:spTree>
    <p:extLst>
      <p:ext uri="{BB962C8B-B14F-4D97-AF65-F5344CB8AC3E}">
        <p14:creationId xmlns:p14="http://schemas.microsoft.com/office/powerpoint/2010/main" val="3354235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has been a great year for releases and updates..</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50144F6-1F44-484E-96B6-CAB23FCB3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40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Platform purpose</a:t>
            </a:r>
          </a:p>
          <a:p>
            <a:pPr marL="171450" indent="-171450">
              <a:buFont typeface="Arial" panose="020B0604020202020204" pitchFamily="34" charset="0"/>
              <a:buChar char="•"/>
            </a:pPr>
            <a:r>
              <a:rPr lang="en-US" dirty="0"/>
              <a:t>Spheres represent those area where customers spawn data.</a:t>
            </a:r>
          </a:p>
          <a:p>
            <a:pPr marL="171450" indent="-171450">
              <a:buFont typeface="Arial" panose="020B0604020202020204" pitchFamily="34" charset="0"/>
              <a:buChar char="•"/>
            </a:pPr>
            <a:r>
              <a:rPr lang="en-US" dirty="0"/>
              <a:t>Format of data between our backup sources.</a:t>
            </a:r>
          </a:p>
          <a:p>
            <a:pPr marL="171450" indent="-171450">
              <a:buFont typeface="Arial" panose="020B0604020202020204" pitchFamily="34" charset="0"/>
              <a:buChar char="•"/>
            </a:pPr>
            <a:r>
              <a:rPr lang="en-US" dirty="0"/>
              <a:t>Physical and Virtual seen as 1 sphere – in the traditional DC space</a:t>
            </a:r>
          </a:p>
          <a:p>
            <a:pPr marL="171450" indent="-171450">
              <a:buFont typeface="Arial" panose="020B0604020202020204" pitchFamily="34" charset="0"/>
              <a:buChar char="•"/>
            </a:pPr>
            <a:r>
              <a:rPr lang="en-US" dirty="0"/>
              <a:t>SaaS – muse over the existing applications being adopted by our customers</a:t>
            </a:r>
          </a:p>
          <a:p>
            <a:pPr marL="171450" indent="-171450">
              <a:buFont typeface="Arial" panose="020B0604020202020204" pitchFamily="34" charset="0"/>
              <a:buChar char="•"/>
            </a:pPr>
            <a:r>
              <a:rPr lang="en-US" dirty="0"/>
              <a:t>Cloud – cross cloud, IN and OUT use cases</a:t>
            </a:r>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50144F6-1F44-484E-96B6-CAB23FCB3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959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VEEAM IS BEST POSITIONED FOR ACT 2</a:t>
            </a:r>
          </a:p>
          <a:p>
            <a:pPr marL="171450" indent="-171450">
              <a:buFont typeface="Arial" panose="020B0604020202020204" pitchFamily="34" charset="0"/>
              <a:buChar char="•"/>
            </a:pPr>
            <a:r>
              <a:rPr lang="en-GB" dirty="0"/>
              <a:t>WE HAVE THE BROADEST BREADTH OF BACKUP SOLUTIONS</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50144F6-1F44-484E-96B6-CAB23FCB3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114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has been a great year for releases and updates..</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50144F6-1F44-484E-96B6-CAB23FCB3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9691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14FFCF2-2953-4AC8-82BB-F51CE8DF5515}"/>
              </a:ext>
            </a:extLst>
          </p:cNvPr>
          <p:cNvSpPr>
            <a:spLocks noGrp="1"/>
          </p:cNvSpPr>
          <p:nvPr>
            <p:ph type="body" idx="1"/>
          </p:nvPr>
        </p:nvSpPr>
        <p:spPr/>
        <p:txBody>
          <a:bodyPr/>
          <a:lstStyle/>
          <a:p>
            <a:r>
              <a:rPr lang="en-GB" dirty="0"/>
              <a:t>One of the biggest changes that has been driven by cloud is the change in the way that customers buys solutions.  The days of large capital intensive projects are disappearing and I have spoken to an increasing amount of organisations that have stated that they will never make large upfront purchased again.  Some of them still do but the trend is more towards an </a:t>
            </a:r>
            <a:r>
              <a:rPr lang="en-GB" dirty="0" err="1"/>
              <a:t>opex</a:t>
            </a:r>
            <a:r>
              <a:rPr lang="en-GB" dirty="0"/>
              <a:t> </a:t>
            </a:r>
            <a:r>
              <a:rPr lang="en-GB" dirty="0" err="1"/>
              <a:t>frienddy</a:t>
            </a:r>
            <a:r>
              <a:rPr lang="en-GB" dirty="0"/>
              <a:t> model.  How this translates for partner selling to end users is that the first sale to a customer may not be the biggest.  The aim is to get the first sale and prove the value and then start to expand to other services.  Again go back to the previous slide about build longer lasting recurring revenue streams based on customer satisfaction.</a:t>
            </a:r>
          </a:p>
        </p:txBody>
      </p:sp>
    </p:spTree>
    <p:extLst>
      <p:ext uri="{BB962C8B-B14F-4D97-AF65-F5344CB8AC3E}">
        <p14:creationId xmlns:p14="http://schemas.microsoft.com/office/powerpoint/2010/main" val="1429672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has been a great year for releases and updates..</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50144F6-1F44-484E-96B6-CAB23FCB3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534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today’s digital economy customer expectations are increasing without a doubt.  If you just look at how digital interactions have changed with the proliferation of smart devices, connected things, and digital commerce - from social media to online shopping to digital disruptors like AirBnB entering the market – it is clear that our businesses and IT infrastructures need to react in new ways. </a:t>
            </a:r>
          </a:p>
          <a:p>
            <a:endParaRPr lang="en-US"/>
          </a:p>
          <a:p>
            <a:r>
              <a:rPr lang="en-US"/>
              <a:t>To meet these rising demands, organizations are embracing a multi-cloud strategy to drive this innovation and change.  In fact, based on recent studies 81% of enterprises have a multi-cloud strategy with a mix of private, public, and hybrid clouds.  Enterprises are evaluating workload characteristics from mission critical applications and data to non-mission critical workloads to determine the right cloud fit to increase innovation, speed time to market, and optimize cost.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0144F6-1F44-484E-96B6-CAB23FCB330B}" type="slidenum">
              <a:rPr kumimoji="0" 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745392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65760" y="2197802"/>
            <a:ext cx="7343240" cy="747897"/>
          </a:xfrm>
        </p:spPr>
        <p:txBody>
          <a:bodyPr/>
          <a:lstStyle>
            <a:lvl1pPr marL="0" indent="0">
              <a:lnSpc>
                <a:spcPct val="100000"/>
              </a:lnSpc>
              <a:spcBef>
                <a:spcPts val="0"/>
              </a:spcBef>
              <a:buNone/>
              <a:defRPr sz="5400" i="0" spc="0" baseline="0">
                <a:solidFill>
                  <a:schemeClr val="bg1"/>
                </a:solidFill>
                <a:latin typeface="+mj-lt"/>
              </a:defRPr>
            </a:lvl1pPr>
          </a:lstStyle>
          <a:p>
            <a:pPr lvl="0"/>
            <a:r>
              <a:rPr lang="en-US"/>
              <a:t>Click to edit title style</a:t>
            </a:r>
          </a:p>
        </p:txBody>
      </p:sp>
      <p:sp>
        <p:nvSpPr>
          <p:cNvPr id="9" name="Text Placeholder 8"/>
          <p:cNvSpPr>
            <a:spLocks noGrp="1"/>
          </p:cNvSpPr>
          <p:nvPr>
            <p:ph type="body" sz="quarter" idx="11" hasCustomPrompt="1"/>
          </p:nvPr>
        </p:nvSpPr>
        <p:spPr>
          <a:xfrm>
            <a:off x="365760" y="3109301"/>
            <a:ext cx="5624255" cy="332399"/>
          </a:xfrm>
        </p:spPr>
        <p:txBody>
          <a:bodyPr/>
          <a:lstStyle>
            <a:lvl1pPr marL="0" indent="0">
              <a:lnSpc>
                <a:spcPct val="100000"/>
              </a:lnSpc>
              <a:spcBef>
                <a:spcPts val="0"/>
              </a:spcBef>
              <a:buNone/>
              <a:defRPr sz="2400" spc="0" baseline="0">
                <a:solidFill>
                  <a:schemeClr val="bg1"/>
                </a:solidFill>
                <a:latin typeface="+mj-lt"/>
              </a:defRPr>
            </a:lvl1pPr>
          </a:lstStyle>
          <a:p>
            <a:pPr lvl="0"/>
            <a:r>
              <a:rPr lang="en-US"/>
              <a:t>Speaker Title</a:t>
            </a:r>
          </a:p>
        </p:txBody>
      </p:sp>
      <p:sp>
        <p:nvSpPr>
          <p:cNvPr id="2" name="Rectangle 1"/>
          <p:cNvSpPr/>
          <p:nvPr userDrawn="1"/>
        </p:nvSpPr>
        <p:spPr bwMode="auto">
          <a:xfrm>
            <a:off x="7669684" y="28030"/>
            <a:ext cx="1268964" cy="597159"/>
          </a:xfrm>
          <a:prstGeom prst="rect">
            <a:avLst/>
          </a:prstGeom>
          <a:solidFill>
            <a:srgbClr val="00B33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a:gradFill>
                <a:gsLst>
                  <a:gs pos="0">
                    <a:srgbClr val="FFFFFF"/>
                  </a:gs>
                  <a:gs pos="100000">
                    <a:srgbClr val="FFFFFF"/>
                  </a:gs>
                </a:gsLst>
                <a:lin ang="5400000" scaled="0"/>
              </a:gradFill>
              <a:latin typeface="+mj-lt"/>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EE48B19F-5D68-443B-83C4-B5DD3CA42C4E}"/>
              </a:ext>
            </a:extLst>
          </p:cNvPr>
          <p:cNvPicPr>
            <a:picLocks noChangeAspect="1"/>
          </p:cNvPicPr>
          <p:nvPr userDrawn="1"/>
        </p:nvPicPr>
        <p:blipFill>
          <a:blip r:embed="rId2"/>
          <a:stretch>
            <a:fillRect/>
          </a:stretch>
        </p:blipFill>
        <p:spPr>
          <a:xfrm>
            <a:off x="365760" y="365760"/>
            <a:ext cx="1514792" cy="269374"/>
          </a:xfrm>
          <a:prstGeom prst="rect">
            <a:avLst/>
          </a:prstGeom>
        </p:spPr>
      </p:pic>
    </p:spTree>
    <p:extLst>
      <p:ext uri="{BB962C8B-B14F-4D97-AF65-F5344CB8AC3E}">
        <p14:creationId xmlns:p14="http://schemas.microsoft.com/office/powerpoint/2010/main" val="2388690792"/>
      </p:ext>
    </p:extLst>
  </p:cSld>
  <p:clrMapOvr>
    <a:masterClrMapping/>
  </p:clrMapOvr>
  <p:transition>
    <p:fade/>
  </p:transition>
  <p:extLst>
    <p:ext uri="{DCECCB84-F9BA-43D5-87BE-67443E8EF086}">
      <p15:sldGuideLst xmlns:p15="http://schemas.microsoft.com/office/powerpoint/2012/main">
        <p15:guide id="1" orient="horz" pos="2168">
          <p15:clr>
            <a:srgbClr val="FBAE40"/>
          </p15:clr>
        </p15:guide>
        <p15:guide id="2" pos="222" userDrawn="1">
          <p15:clr>
            <a:srgbClr val="FBAE40"/>
          </p15:clr>
        </p15:guide>
        <p15:guide id="0" orient="horz" pos="237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1"/>
          </p:nvPr>
        </p:nvSpPr>
        <p:spPr>
          <a:xfrm>
            <a:off x="365760" y="1085849"/>
            <a:ext cx="8364537" cy="3718149"/>
          </a:xfrm>
        </p:spPr>
        <p:txBody>
          <a:bodyPr>
            <a:noAutofit/>
          </a:bodyPr>
          <a:lstStyle>
            <a:lvl1pPr>
              <a:defRPr/>
            </a:lvl1pPr>
          </a:lstStyle>
          <a:p>
            <a:pPr lvl="0"/>
            <a:r>
              <a:rPr lang="en-US"/>
              <a:t>Click to edit Master text styles</a:t>
            </a:r>
          </a:p>
          <a:p>
            <a:pPr lvl="1"/>
            <a:r>
              <a:rPr lang="en-US"/>
              <a:t>Second level</a:t>
            </a:r>
          </a:p>
        </p:txBody>
      </p:sp>
      <p:sp>
        <p:nvSpPr>
          <p:cNvPr id="2" name="Title 1"/>
          <p:cNvSpPr>
            <a:spLocks noGrp="1"/>
          </p:cNvSpPr>
          <p:nvPr>
            <p:ph type="title"/>
          </p:nvPr>
        </p:nvSpPr>
        <p:spPr>
          <a:xfrm>
            <a:off x="365760" y="171451"/>
            <a:ext cx="8363938" cy="677108"/>
          </a:xfrm>
        </p:spPr>
        <p:txBody>
          <a:bodyPr/>
          <a:lstStyle/>
          <a:p>
            <a:r>
              <a:rPr lang="en-US"/>
              <a:t>Click to edit Master title style</a:t>
            </a:r>
          </a:p>
        </p:txBody>
      </p:sp>
    </p:spTree>
    <p:extLst>
      <p:ext uri="{BB962C8B-B14F-4D97-AF65-F5344CB8AC3E}">
        <p14:creationId xmlns:p14="http://schemas.microsoft.com/office/powerpoint/2010/main" val="3202682032"/>
      </p:ext>
    </p:extLst>
  </p:cSld>
  <p:clrMapOvr>
    <a:masterClrMapping/>
  </p:clrMapOvr>
  <p:transition>
    <p:fade/>
  </p:transition>
  <p:extLst>
    <p:ext uri="{DCECCB84-F9BA-43D5-87BE-67443E8EF086}">
      <p15:sldGuideLst xmlns:p15="http://schemas.microsoft.com/office/powerpoint/2012/main">
        <p15:guide id="1" orient="horz" pos="5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71451"/>
            <a:ext cx="8363938" cy="677108"/>
          </a:xfrm>
        </p:spPr>
        <p:txBody>
          <a:bodyPr/>
          <a:lstStyle/>
          <a:p>
            <a:r>
              <a:rPr lang="en-US"/>
              <a:t>Click to edit Master title style</a:t>
            </a:r>
          </a:p>
        </p:txBody>
      </p:sp>
      <p:sp>
        <p:nvSpPr>
          <p:cNvPr id="5" name="Text Placeholder 4"/>
          <p:cNvSpPr>
            <a:spLocks noGrp="1"/>
          </p:cNvSpPr>
          <p:nvPr>
            <p:ph type="body" sz="quarter" idx="10"/>
          </p:nvPr>
        </p:nvSpPr>
        <p:spPr>
          <a:xfrm>
            <a:off x="365760" y="1085850"/>
            <a:ext cx="4111054" cy="3790157"/>
          </a:xfrm>
        </p:spPr>
        <p:txBody>
          <a:bodyPr>
            <a:noAutofit/>
          </a:bodyPr>
          <a:lstStyle/>
          <a:p>
            <a:pPr lvl="0"/>
            <a:r>
              <a:rPr lang="en-US"/>
              <a:t>Click to edit Master text styles</a:t>
            </a:r>
          </a:p>
          <a:p>
            <a:pPr lvl="1"/>
            <a:r>
              <a:rPr lang="en-US"/>
              <a:t>Second level</a:t>
            </a:r>
          </a:p>
        </p:txBody>
      </p:sp>
      <p:sp>
        <p:nvSpPr>
          <p:cNvPr id="7" name="Content Placeholder 6"/>
          <p:cNvSpPr>
            <a:spLocks noGrp="1"/>
          </p:cNvSpPr>
          <p:nvPr>
            <p:ph sz="quarter" idx="11" hasCustomPrompt="1"/>
          </p:nvPr>
        </p:nvSpPr>
        <p:spPr>
          <a:xfrm>
            <a:off x="4644009" y="1085850"/>
            <a:ext cx="4109467" cy="3790157"/>
          </a:xfrm>
        </p:spPr>
        <p:txBody>
          <a:bodyPr>
            <a:noAutofit/>
          </a:bodyPr>
          <a:lstStyle>
            <a:lvl1pPr>
              <a:defRPr/>
            </a:lvl1pPr>
          </a:lstStyle>
          <a:p>
            <a:pPr lvl="0"/>
            <a:r>
              <a:rPr lang="en-US"/>
              <a:t>Click to add an object</a:t>
            </a:r>
          </a:p>
        </p:txBody>
      </p:sp>
    </p:spTree>
    <p:extLst>
      <p:ext uri="{BB962C8B-B14F-4D97-AF65-F5344CB8AC3E}">
        <p14:creationId xmlns:p14="http://schemas.microsoft.com/office/powerpoint/2010/main" val="170463600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Green Title">
    <p:spTree>
      <p:nvGrpSpPr>
        <p:cNvPr id="1" name=""/>
        <p:cNvGrpSpPr/>
        <p:nvPr/>
      </p:nvGrpSpPr>
      <p:grpSpPr>
        <a:xfrm>
          <a:off x="0" y="0"/>
          <a:ext cx="0" cy="0"/>
          <a:chOff x="0" y="0"/>
          <a:chExt cx="0" cy="0"/>
        </a:xfrm>
      </p:grpSpPr>
      <p:sp>
        <p:nvSpPr>
          <p:cNvPr id="5" name="Rectangle 4"/>
          <p:cNvSpPr/>
          <p:nvPr userDrawn="1"/>
        </p:nvSpPr>
        <p:spPr bwMode="auto">
          <a:xfrm>
            <a:off x="0" y="0"/>
            <a:ext cx="9144000" cy="1707654"/>
          </a:xfrm>
          <a:prstGeom prst="rect">
            <a:avLst/>
          </a:prstGeom>
          <a:solidFill>
            <a:srgbClr val="00B33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ru-RU" err="1">
              <a:gradFill>
                <a:gsLst>
                  <a:gs pos="0">
                    <a:srgbClr val="FFFFFF"/>
                  </a:gs>
                  <a:gs pos="100000">
                    <a:srgbClr val="FFFFFF"/>
                  </a:gs>
                </a:gsLst>
                <a:lin ang="5400000" scaled="0"/>
              </a:gradFill>
              <a:latin typeface="+mj-lt"/>
              <a:ea typeface="Tahoma" panose="020B0604030504040204" pitchFamily="34" charset="0"/>
              <a:cs typeface="Tahoma" panose="020B0604030504040204" pitchFamily="34" charset="0"/>
            </a:endParaRPr>
          </a:p>
        </p:txBody>
      </p:sp>
      <p:pic>
        <p:nvPicPr>
          <p:cNvPr id="6" name="Picture 5"/>
          <p:cNvPicPr>
            <a:picLocks noChangeAspect="1"/>
          </p:cNvPicPr>
          <p:nvPr userDrawn="1"/>
        </p:nvPicPr>
        <p:blipFill>
          <a:blip r:embed="rId2"/>
          <a:stretch>
            <a:fillRect/>
          </a:stretch>
        </p:blipFill>
        <p:spPr>
          <a:xfrm>
            <a:off x="0" y="2291"/>
            <a:ext cx="9144000" cy="1847088"/>
          </a:xfrm>
          <a:prstGeom prst="rect">
            <a:avLst/>
          </a:prstGeom>
        </p:spPr>
      </p:pic>
      <p:sp>
        <p:nvSpPr>
          <p:cNvPr id="2" name="Title 1"/>
          <p:cNvSpPr>
            <a:spLocks noGrp="1"/>
          </p:cNvSpPr>
          <p:nvPr>
            <p:ph type="title"/>
          </p:nvPr>
        </p:nvSpPr>
        <p:spPr>
          <a:xfrm>
            <a:off x="389095" y="657140"/>
            <a:ext cx="8363938" cy="609398"/>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389436" y="2171718"/>
            <a:ext cx="8363938" cy="2632280"/>
          </a:xfrm>
        </p:spPr>
        <p:txBody>
          <a:bodyPr>
            <a:noAutofit/>
          </a:bodyPr>
          <a:lstStyle>
            <a:lvl1pPr>
              <a:lnSpc>
                <a:spcPct val="100000"/>
              </a:lnSpc>
              <a:defRPr/>
            </a:lvl1pPr>
            <a:lvl2pPr>
              <a:lnSpc>
                <a:spcPct val="10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5525735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5760" y="171451"/>
            <a:ext cx="8363938" cy="677108"/>
          </a:xfrm>
        </p:spPr>
        <p:txBody>
          <a:bodyPr/>
          <a:lstStyle/>
          <a:p>
            <a:r>
              <a:rPr lang="en-US"/>
              <a:t>Click to edit Master title style</a:t>
            </a:r>
          </a:p>
        </p:txBody>
      </p:sp>
    </p:spTree>
    <p:extLst>
      <p:ext uri="{BB962C8B-B14F-4D97-AF65-F5344CB8AC3E}">
        <p14:creationId xmlns:p14="http://schemas.microsoft.com/office/powerpoint/2010/main" val="71297838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398894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ection divider Topaz">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A152CB-C2AE-4E97-BD13-7F4C0F06F92B}"/>
              </a:ext>
            </a:extLst>
          </p:cNvPr>
          <p:cNvPicPr>
            <a:picLocks noChangeAspect="1"/>
          </p:cNvPicPr>
          <p:nvPr userDrawn="1"/>
        </p:nvPicPr>
        <p:blipFill>
          <a:blip r:embed="rId2"/>
          <a:stretch>
            <a:fillRect/>
          </a:stretch>
        </p:blipFill>
        <p:spPr>
          <a:xfrm>
            <a:off x="0" y="-2200"/>
            <a:ext cx="9144000" cy="5160568"/>
          </a:xfrm>
          <a:prstGeom prst="rect">
            <a:avLst/>
          </a:prstGeom>
        </p:spPr>
      </p:pic>
      <p:sp>
        <p:nvSpPr>
          <p:cNvPr id="3" name="Text Placeholder 2">
            <a:extLst>
              <a:ext uri="{FF2B5EF4-FFF2-40B4-BE49-F238E27FC236}">
                <a16:creationId xmlns:a16="http://schemas.microsoft.com/office/drawing/2014/main" id="{B33045A2-A1E0-4071-A029-428E00F1742A}"/>
              </a:ext>
            </a:extLst>
          </p:cNvPr>
          <p:cNvSpPr>
            <a:spLocks noGrp="1"/>
          </p:cNvSpPr>
          <p:nvPr>
            <p:ph type="body" sz="quarter" idx="10" hasCustomPrompt="1"/>
          </p:nvPr>
        </p:nvSpPr>
        <p:spPr>
          <a:xfrm>
            <a:off x="360000" y="2197802"/>
            <a:ext cx="7448550" cy="747897"/>
          </a:xfrm>
        </p:spPr>
        <p:txBody>
          <a:bodyPr>
            <a:spAutoFit/>
          </a:bodyPr>
          <a:lstStyle>
            <a:lvl1pPr marL="0" indent="0">
              <a:buNone/>
              <a:defRPr sz="5400"/>
            </a:lvl1pPr>
            <a:lvl2pPr marL="259654" indent="0">
              <a:buNone/>
              <a:defRPr/>
            </a:lvl2pPr>
            <a:lvl3pPr marL="472855" indent="0">
              <a:buNone/>
              <a:defRPr/>
            </a:lvl3pPr>
            <a:lvl4pPr marL="944520" indent="0">
              <a:buNone/>
              <a:defRPr/>
            </a:lvl4pPr>
            <a:lvl5pPr marL="1112461" indent="0">
              <a:buNone/>
              <a:defRPr/>
            </a:lvl5pPr>
          </a:lstStyle>
          <a:p>
            <a:pPr lvl="0"/>
            <a:r>
              <a:rPr lang="en-US" dirty="0"/>
              <a:t>Click to add text</a:t>
            </a:r>
          </a:p>
        </p:txBody>
      </p:sp>
    </p:spTree>
    <p:extLst>
      <p:ext uri="{BB962C8B-B14F-4D97-AF65-F5344CB8AC3E}">
        <p14:creationId xmlns:p14="http://schemas.microsoft.com/office/powerpoint/2010/main" val="193008105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End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262B36-8478-4474-AEF4-2A0F797B1E1A}"/>
              </a:ext>
            </a:extLst>
          </p:cNvPr>
          <p:cNvPicPr>
            <a:picLocks noChangeAspect="1"/>
          </p:cNvPicPr>
          <p:nvPr userDrawn="1"/>
        </p:nvPicPr>
        <p:blipFill>
          <a:blip r:embed="rId2"/>
          <a:stretch>
            <a:fillRect/>
          </a:stretch>
        </p:blipFill>
        <p:spPr>
          <a:xfrm>
            <a:off x="0" y="1"/>
            <a:ext cx="9149414" cy="5143500"/>
          </a:xfrm>
          <a:prstGeom prst="rect">
            <a:avLst/>
          </a:prstGeom>
        </p:spPr>
      </p:pic>
      <p:sp>
        <p:nvSpPr>
          <p:cNvPr id="6" name="Text Placeholder 5"/>
          <p:cNvSpPr>
            <a:spLocks noGrp="1"/>
          </p:cNvSpPr>
          <p:nvPr>
            <p:ph type="body" sz="quarter" idx="10" hasCustomPrompt="1"/>
          </p:nvPr>
        </p:nvSpPr>
        <p:spPr>
          <a:xfrm>
            <a:off x="394613" y="2694758"/>
            <a:ext cx="8423524" cy="830997"/>
          </a:xfrm>
        </p:spPr>
        <p:txBody>
          <a:bodyPr/>
          <a:lstStyle>
            <a:lvl1pPr marL="0" indent="0" algn="ctr">
              <a:lnSpc>
                <a:spcPct val="100000"/>
              </a:lnSpc>
              <a:spcBef>
                <a:spcPts val="0"/>
              </a:spcBef>
              <a:buNone/>
              <a:defRPr sz="6000" i="0" spc="0" baseline="0">
                <a:solidFill>
                  <a:schemeClr val="bg1"/>
                </a:solidFill>
                <a:latin typeface="+mn-lt"/>
              </a:defRPr>
            </a:lvl1pPr>
          </a:lstStyle>
          <a:p>
            <a:pPr lvl="0"/>
            <a:r>
              <a:rPr lang="en-US" dirty="0"/>
              <a:t>Click to edit title style</a:t>
            </a:r>
          </a:p>
        </p:txBody>
      </p:sp>
      <p:pic>
        <p:nvPicPr>
          <p:cNvPr id="10" name="Graphic 9">
            <a:extLst>
              <a:ext uri="{FF2B5EF4-FFF2-40B4-BE49-F238E27FC236}">
                <a16:creationId xmlns:a16="http://schemas.microsoft.com/office/drawing/2014/main" id="{9FF5B754-25A4-4F11-A829-768BD6A3D2E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366930" y="3902812"/>
            <a:ext cx="2410140" cy="219103"/>
          </a:xfrm>
          <a:prstGeom prst="rect">
            <a:avLst/>
          </a:prstGeom>
        </p:spPr>
      </p:pic>
    </p:spTree>
    <p:extLst>
      <p:ext uri="{BB962C8B-B14F-4D97-AF65-F5344CB8AC3E}">
        <p14:creationId xmlns:p14="http://schemas.microsoft.com/office/powerpoint/2010/main" val="1048527671"/>
      </p:ext>
    </p:extLst>
  </p:cSld>
  <p:clrMapOvr>
    <a:masterClrMapping/>
  </p:clrMapOvr>
  <p:transition>
    <p:fade/>
  </p:transition>
  <p:extLst mod="1">
    <p:ext uri="{DCECCB84-F9BA-43D5-87BE-67443E8EF086}">
      <p15:sldGuideLst xmlns:p15="http://schemas.microsoft.com/office/powerpoint/2012/main">
        <p15:guide id="1" orient="horz" pos="182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32663" y="2197802"/>
            <a:ext cx="7337021" cy="747897"/>
          </a:xfrm>
        </p:spPr>
        <p:txBody>
          <a:bodyPr/>
          <a:lstStyle>
            <a:lvl1pPr marL="0" indent="0">
              <a:lnSpc>
                <a:spcPct val="100000"/>
              </a:lnSpc>
              <a:spcBef>
                <a:spcPts val="0"/>
              </a:spcBef>
              <a:buNone/>
              <a:defRPr sz="5400" i="0" spc="0" baseline="0">
                <a:solidFill>
                  <a:schemeClr val="bg1"/>
                </a:solidFill>
                <a:latin typeface="+mj-lt"/>
              </a:defRPr>
            </a:lvl1pPr>
          </a:lstStyle>
          <a:p>
            <a:pPr lvl="0"/>
            <a:r>
              <a:rPr lang="en-US" dirty="0"/>
              <a:t>Click to edit title style</a:t>
            </a:r>
          </a:p>
        </p:txBody>
      </p:sp>
      <p:sp>
        <p:nvSpPr>
          <p:cNvPr id="9" name="Text Placeholder 8"/>
          <p:cNvSpPr>
            <a:spLocks noGrp="1"/>
          </p:cNvSpPr>
          <p:nvPr>
            <p:ph type="body" sz="quarter" idx="11" hasCustomPrompt="1"/>
          </p:nvPr>
        </p:nvSpPr>
        <p:spPr>
          <a:xfrm>
            <a:off x="328301" y="3106947"/>
            <a:ext cx="5622398" cy="332399"/>
          </a:xfrm>
        </p:spPr>
        <p:txBody>
          <a:bodyPr/>
          <a:lstStyle>
            <a:lvl1pPr marL="0" indent="0">
              <a:lnSpc>
                <a:spcPct val="100000"/>
              </a:lnSpc>
              <a:spcBef>
                <a:spcPts val="0"/>
              </a:spcBef>
              <a:buNone/>
              <a:defRPr sz="2400" spc="0" baseline="0">
                <a:solidFill>
                  <a:schemeClr val="bg1"/>
                </a:solidFill>
                <a:latin typeface="+mj-lt"/>
              </a:defRPr>
            </a:lvl1pPr>
          </a:lstStyle>
          <a:p>
            <a:pPr lvl="0"/>
            <a:r>
              <a:rPr lang="en-US" dirty="0"/>
              <a:t>Speaker Title</a:t>
            </a:r>
          </a:p>
        </p:txBody>
      </p:sp>
      <p:pic>
        <p:nvPicPr>
          <p:cNvPr id="8" name="Graphic 7">
            <a:extLst>
              <a:ext uri="{FF2B5EF4-FFF2-40B4-BE49-F238E27FC236}">
                <a16:creationId xmlns:a16="http://schemas.microsoft.com/office/drawing/2014/main" id="{9B0EF3F1-6895-46EE-A50E-4041192E64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8301" y="395807"/>
            <a:ext cx="2796404" cy="254218"/>
          </a:xfrm>
          <a:prstGeom prst="rect">
            <a:avLst/>
          </a:prstGeom>
        </p:spPr>
      </p:pic>
    </p:spTree>
    <p:extLst>
      <p:ext uri="{BB962C8B-B14F-4D97-AF65-F5344CB8AC3E}">
        <p14:creationId xmlns:p14="http://schemas.microsoft.com/office/powerpoint/2010/main" val="1428705403"/>
      </p:ext>
    </p:extLst>
  </p:cSld>
  <p:clrMapOvr>
    <a:masterClrMapping/>
  </p:clrMapOvr>
  <p:transition>
    <p:fade/>
  </p:transition>
  <p:extLst mod="1">
    <p:ext uri="{DCECCB84-F9BA-43D5-87BE-67443E8EF086}">
      <p15:sldGuideLst xmlns:p15="http://schemas.microsoft.com/office/powerpoint/2012/main">
        <p15:guide id="1" orient="horz" pos="2168">
          <p15:clr>
            <a:srgbClr val="FBAE40"/>
          </p15:clr>
        </p15:guide>
        <p15:guide id="2" pos="204">
          <p15:clr>
            <a:srgbClr val="FBAE40"/>
          </p15:clr>
        </p15:guide>
        <p15:guide id="0" orient="horz" pos="237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divider Topaz">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A152CB-C2AE-4E97-BD13-7F4C0F06F92B}"/>
              </a:ext>
            </a:extLst>
          </p:cNvPr>
          <p:cNvPicPr>
            <a:picLocks noChangeAspect="1"/>
          </p:cNvPicPr>
          <p:nvPr userDrawn="1"/>
        </p:nvPicPr>
        <p:blipFill>
          <a:blip r:embed="rId2"/>
          <a:stretch>
            <a:fillRect/>
          </a:stretch>
        </p:blipFill>
        <p:spPr>
          <a:xfrm>
            <a:off x="0" y="-2200"/>
            <a:ext cx="9144000" cy="5160568"/>
          </a:xfrm>
          <a:prstGeom prst="rect">
            <a:avLst/>
          </a:prstGeom>
        </p:spPr>
      </p:pic>
      <p:sp>
        <p:nvSpPr>
          <p:cNvPr id="3" name="Text Placeholder 2">
            <a:extLst>
              <a:ext uri="{FF2B5EF4-FFF2-40B4-BE49-F238E27FC236}">
                <a16:creationId xmlns:a16="http://schemas.microsoft.com/office/drawing/2014/main" id="{B33045A2-A1E0-4071-A029-428E00F1742A}"/>
              </a:ext>
            </a:extLst>
          </p:cNvPr>
          <p:cNvSpPr>
            <a:spLocks noGrp="1"/>
          </p:cNvSpPr>
          <p:nvPr>
            <p:ph type="body" sz="quarter" idx="10" hasCustomPrompt="1"/>
          </p:nvPr>
        </p:nvSpPr>
        <p:spPr>
          <a:xfrm>
            <a:off x="360000" y="2197802"/>
            <a:ext cx="7448550" cy="747897"/>
          </a:xfrm>
        </p:spPr>
        <p:txBody>
          <a:bodyPr>
            <a:spAutoFit/>
          </a:bodyPr>
          <a:lstStyle>
            <a:lvl1pPr marL="0" indent="0">
              <a:buNone/>
              <a:defRPr sz="5400"/>
            </a:lvl1pPr>
            <a:lvl2pPr marL="259654" indent="0">
              <a:buNone/>
              <a:defRPr/>
            </a:lvl2pPr>
            <a:lvl3pPr marL="472855" indent="0">
              <a:buNone/>
              <a:defRPr/>
            </a:lvl3pPr>
            <a:lvl4pPr marL="944520" indent="0">
              <a:buNone/>
              <a:defRPr/>
            </a:lvl4pPr>
            <a:lvl5pPr marL="1112461" indent="0">
              <a:buNone/>
              <a:defRPr/>
            </a:lvl5pPr>
          </a:lstStyle>
          <a:p>
            <a:pPr lvl="0"/>
            <a:r>
              <a:rPr lang="en-US" dirty="0"/>
              <a:t>Click to add text</a:t>
            </a:r>
          </a:p>
        </p:txBody>
      </p:sp>
    </p:spTree>
    <p:extLst>
      <p:ext uri="{BB962C8B-B14F-4D97-AF65-F5344CB8AC3E}">
        <p14:creationId xmlns:p14="http://schemas.microsoft.com/office/powerpoint/2010/main" val="319327225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417740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Topaz">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23850" y="2197350"/>
            <a:ext cx="8484348" cy="748800"/>
          </a:xfrm>
        </p:spPr>
        <p:txBody>
          <a:bodyPr/>
          <a:lstStyle>
            <a:lvl1pPr marL="0" indent="0">
              <a:lnSpc>
                <a:spcPct val="100000"/>
              </a:lnSpc>
              <a:spcBef>
                <a:spcPts val="0"/>
              </a:spcBef>
              <a:buNone/>
              <a:defRPr sz="5400" i="0" spc="0" baseline="0">
                <a:solidFill>
                  <a:schemeClr val="bg1"/>
                </a:solidFill>
                <a:latin typeface="+mn-lt"/>
              </a:defRPr>
            </a:lvl1pPr>
          </a:lstStyle>
          <a:p>
            <a:pPr lvl="0"/>
            <a:r>
              <a:rPr lang="en-US"/>
              <a:t>Click to edit title style</a:t>
            </a:r>
          </a:p>
        </p:txBody>
      </p:sp>
    </p:spTree>
    <p:extLst>
      <p:ext uri="{BB962C8B-B14F-4D97-AF65-F5344CB8AC3E}">
        <p14:creationId xmlns:p14="http://schemas.microsoft.com/office/powerpoint/2010/main" val="3385329140"/>
      </p:ext>
    </p:extLst>
  </p:cSld>
  <p:clrMapOvr>
    <a:masterClrMapping/>
  </p:clrMapOvr>
  <p:transition>
    <p:fade/>
  </p:transition>
  <p:extLst>
    <p:ext uri="{DCECCB84-F9BA-43D5-87BE-67443E8EF086}">
      <p15:sldGuideLst xmlns:p15="http://schemas.microsoft.com/office/powerpoint/2012/main">
        <p15:guide id="1" pos="20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End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262B36-8478-4474-AEF4-2A0F797B1E1A}"/>
              </a:ext>
            </a:extLst>
          </p:cNvPr>
          <p:cNvPicPr>
            <a:picLocks noChangeAspect="1"/>
          </p:cNvPicPr>
          <p:nvPr userDrawn="1"/>
        </p:nvPicPr>
        <p:blipFill>
          <a:blip r:embed="rId2"/>
          <a:stretch>
            <a:fillRect/>
          </a:stretch>
        </p:blipFill>
        <p:spPr>
          <a:xfrm>
            <a:off x="0" y="1"/>
            <a:ext cx="9149414" cy="5143500"/>
          </a:xfrm>
          <a:prstGeom prst="rect">
            <a:avLst/>
          </a:prstGeom>
        </p:spPr>
      </p:pic>
      <p:sp>
        <p:nvSpPr>
          <p:cNvPr id="6" name="Text Placeholder 5"/>
          <p:cNvSpPr>
            <a:spLocks noGrp="1"/>
          </p:cNvSpPr>
          <p:nvPr>
            <p:ph type="body" sz="quarter" idx="10" hasCustomPrompt="1"/>
          </p:nvPr>
        </p:nvSpPr>
        <p:spPr>
          <a:xfrm>
            <a:off x="394613" y="2694758"/>
            <a:ext cx="8423524" cy="830997"/>
          </a:xfrm>
        </p:spPr>
        <p:txBody>
          <a:bodyPr/>
          <a:lstStyle>
            <a:lvl1pPr marL="0" indent="0" algn="ctr">
              <a:lnSpc>
                <a:spcPct val="100000"/>
              </a:lnSpc>
              <a:spcBef>
                <a:spcPts val="0"/>
              </a:spcBef>
              <a:buNone/>
              <a:defRPr sz="6000" i="0" spc="0" baseline="0">
                <a:solidFill>
                  <a:schemeClr val="bg1"/>
                </a:solidFill>
                <a:latin typeface="+mn-lt"/>
              </a:defRPr>
            </a:lvl1pPr>
          </a:lstStyle>
          <a:p>
            <a:pPr lvl="0"/>
            <a:r>
              <a:rPr lang="en-US" dirty="0"/>
              <a:t>Click to edit title style</a:t>
            </a:r>
          </a:p>
        </p:txBody>
      </p:sp>
      <p:pic>
        <p:nvPicPr>
          <p:cNvPr id="10" name="Graphic 9">
            <a:extLst>
              <a:ext uri="{FF2B5EF4-FFF2-40B4-BE49-F238E27FC236}">
                <a16:creationId xmlns:a16="http://schemas.microsoft.com/office/drawing/2014/main" id="{9FF5B754-25A4-4F11-A829-768BD6A3D2E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366930" y="3902812"/>
            <a:ext cx="2410140" cy="219103"/>
          </a:xfrm>
          <a:prstGeom prst="rect">
            <a:avLst/>
          </a:prstGeom>
        </p:spPr>
      </p:pic>
    </p:spTree>
    <p:extLst>
      <p:ext uri="{BB962C8B-B14F-4D97-AF65-F5344CB8AC3E}">
        <p14:creationId xmlns:p14="http://schemas.microsoft.com/office/powerpoint/2010/main" val="2802965173"/>
      </p:ext>
    </p:extLst>
  </p:cSld>
  <p:clrMapOvr>
    <a:masterClrMapping/>
  </p:clrMapOvr>
  <p:transition>
    <p:fade/>
  </p:transition>
  <p:extLst mod="1">
    <p:ext uri="{DCECCB84-F9BA-43D5-87BE-67443E8EF086}">
      <p15:sldGuideLst xmlns:p15="http://schemas.microsoft.com/office/powerpoint/2012/main">
        <p15:guide id="1" orient="horz" pos="182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White">
    <p:bg>
      <p:bgPr>
        <a:solidFill>
          <a:srgbClr val="00353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A3C7DE-FB49-43AC-8DFE-E90004C12AFE}"/>
              </a:ext>
            </a:extLst>
          </p:cNvPr>
          <p:cNvPicPr>
            <a:picLocks noChangeAspect="1"/>
          </p:cNvPicPr>
          <p:nvPr userDrawn="1"/>
        </p:nvPicPr>
        <p:blipFill>
          <a:blip r:embed="rId2"/>
          <a:stretch>
            <a:fillRect/>
          </a:stretch>
        </p:blipFill>
        <p:spPr>
          <a:xfrm>
            <a:off x="1" y="1"/>
            <a:ext cx="3948270" cy="5143498"/>
          </a:xfrm>
          <a:prstGeom prst="rect">
            <a:avLst/>
          </a:prstGeom>
        </p:spPr>
      </p:pic>
      <p:sp>
        <p:nvSpPr>
          <p:cNvPr id="3" name="Title 1">
            <a:extLst>
              <a:ext uri="{FF2B5EF4-FFF2-40B4-BE49-F238E27FC236}">
                <a16:creationId xmlns:a16="http://schemas.microsoft.com/office/drawing/2014/main" id="{6E150039-EE37-49D0-91D6-B9F5719F2B09}"/>
              </a:ext>
            </a:extLst>
          </p:cNvPr>
          <p:cNvSpPr>
            <a:spLocks noGrp="1"/>
          </p:cNvSpPr>
          <p:nvPr>
            <p:ph type="title"/>
          </p:nvPr>
        </p:nvSpPr>
        <p:spPr>
          <a:xfrm>
            <a:off x="389436" y="360000"/>
            <a:ext cx="3174452" cy="1495794"/>
          </a:xfrm>
        </p:spPr>
        <p:txBody>
          <a:bodyPr>
            <a:noAutofit/>
          </a:bodyPr>
          <a:lstStyle>
            <a:lvl1pPr>
              <a:lnSpc>
                <a:spcPct val="100000"/>
              </a:lnSpc>
              <a:defRPr sz="3200" spc="0">
                <a:solidFill>
                  <a:schemeClr val="bg1"/>
                </a:solidFill>
              </a:defRPr>
            </a:lvl1pPr>
          </a:lstStyle>
          <a:p>
            <a:r>
              <a:rPr lang="en-US" dirty="0"/>
              <a:t>Click to edit Master title style</a:t>
            </a:r>
          </a:p>
        </p:txBody>
      </p:sp>
      <p:sp>
        <p:nvSpPr>
          <p:cNvPr id="4" name="Text Placeholder 4">
            <a:extLst>
              <a:ext uri="{FF2B5EF4-FFF2-40B4-BE49-F238E27FC236}">
                <a16:creationId xmlns:a16="http://schemas.microsoft.com/office/drawing/2014/main" id="{4BD63150-538F-47F0-BAFE-24ACEE516EE7}"/>
              </a:ext>
            </a:extLst>
          </p:cNvPr>
          <p:cNvSpPr>
            <a:spLocks noGrp="1"/>
          </p:cNvSpPr>
          <p:nvPr>
            <p:ph type="body" sz="quarter" idx="10" hasCustomPrompt="1"/>
          </p:nvPr>
        </p:nvSpPr>
        <p:spPr>
          <a:xfrm>
            <a:off x="385571" y="2259914"/>
            <a:ext cx="3178317" cy="1059264"/>
          </a:xfrm>
        </p:spPr>
        <p:txBody>
          <a:bodyPr>
            <a:noAutofit/>
          </a:bodyPr>
          <a:lstStyle>
            <a:lvl1pPr marL="0" indent="0">
              <a:lnSpc>
                <a:spcPct val="100000"/>
              </a:lnSpc>
              <a:spcBef>
                <a:spcPts val="0"/>
              </a:spcBef>
              <a:spcAft>
                <a:spcPts val="0"/>
              </a:spcAft>
              <a:buNone/>
              <a:defRPr sz="2400" spc="0" baseline="0">
                <a:solidFill>
                  <a:schemeClr val="bg1"/>
                </a:solidFill>
                <a:latin typeface="+mn-lt"/>
              </a:defRPr>
            </a:lvl1pPr>
            <a:lvl2pPr marL="0" indent="0">
              <a:lnSpc>
                <a:spcPct val="100000"/>
              </a:lnSpc>
              <a:spcBef>
                <a:spcPts val="0"/>
              </a:spcBef>
              <a:spcAft>
                <a:spcPts val="0"/>
              </a:spcAft>
              <a:buFont typeface="Arial" panose="020B0604020202020204" pitchFamily="34" charset="0"/>
              <a:buNone/>
              <a:defRPr sz="1800" spc="0" baseline="0">
                <a:solidFill>
                  <a:schemeClr val="bg1"/>
                </a:solidFill>
                <a:latin typeface="+mn-lt"/>
              </a:defRPr>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lvl="0"/>
            <a:r>
              <a:rPr lang="en-US" dirty="0"/>
              <a:t>Click to edit Master text styles</a:t>
            </a:r>
          </a:p>
        </p:txBody>
      </p:sp>
      <p:sp>
        <p:nvSpPr>
          <p:cNvPr id="5" name="Text Placeholder 4">
            <a:extLst>
              <a:ext uri="{FF2B5EF4-FFF2-40B4-BE49-F238E27FC236}">
                <a16:creationId xmlns:a16="http://schemas.microsoft.com/office/drawing/2014/main" id="{01C34059-2793-4A4A-B093-E52AB40B3527}"/>
              </a:ext>
            </a:extLst>
          </p:cNvPr>
          <p:cNvSpPr>
            <a:spLocks noGrp="1"/>
          </p:cNvSpPr>
          <p:nvPr>
            <p:ph type="body" sz="quarter" idx="11"/>
          </p:nvPr>
        </p:nvSpPr>
        <p:spPr>
          <a:xfrm>
            <a:off x="4333841" y="360000"/>
            <a:ext cx="4414623" cy="4308253"/>
          </a:xfrm>
        </p:spPr>
        <p:txBody>
          <a:bodyPr>
            <a:noAutofit/>
          </a:bodyPr>
          <a:lstStyle>
            <a:lvl1pPr marL="0" indent="0">
              <a:lnSpc>
                <a:spcPct val="100000"/>
              </a:lnSpc>
              <a:spcBef>
                <a:spcPts val="0"/>
              </a:spcBef>
              <a:spcAft>
                <a:spcPts val="0"/>
              </a:spcAft>
              <a:buNone/>
              <a:defRPr sz="2000" spc="0" baseline="0">
                <a:solidFill>
                  <a:schemeClr val="tx1">
                    <a:lumMod val="65000"/>
                    <a:lumOff val="35000"/>
                  </a:schemeClr>
                </a:solidFill>
                <a:latin typeface="+mn-lt"/>
              </a:defRPr>
            </a:lvl1pPr>
            <a:lvl2pPr marL="285750" indent="-285750">
              <a:lnSpc>
                <a:spcPct val="100000"/>
              </a:lnSpc>
              <a:spcBef>
                <a:spcPts val="0"/>
              </a:spcBef>
              <a:spcAft>
                <a:spcPts val="0"/>
              </a:spcAft>
              <a:buClr>
                <a:schemeClr val="tx1">
                  <a:lumMod val="65000"/>
                  <a:lumOff val="35000"/>
                </a:schemeClr>
              </a:buClr>
              <a:buFont typeface="Arial" panose="020B0604020202020204" pitchFamily="34" charset="0"/>
              <a:buChar char="•"/>
              <a:defRPr sz="1800" spc="0" baseline="0">
                <a:solidFill>
                  <a:schemeClr val="tx1">
                    <a:lumMod val="65000"/>
                    <a:lumOff val="35000"/>
                  </a:schemeClr>
                </a:solidFill>
                <a:latin typeface="+mn-lt"/>
              </a:defRPr>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78394061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Text ">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677108"/>
          </a:xfrm>
        </p:spPr>
        <p:txBody>
          <a:bodyPr/>
          <a:lstStyle>
            <a:lvl1pPr>
              <a:lnSpc>
                <a:spcPct val="100000"/>
              </a:lnSpc>
              <a:defRPr spc="0">
                <a:latin typeface="+mj-lt"/>
              </a:defRPr>
            </a:lvl1pPr>
          </a:lstStyle>
          <a:p>
            <a:r>
              <a:rPr lang="en-US"/>
              <a:t>Click to edit Master title style</a:t>
            </a:r>
          </a:p>
        </p:txBody>
      </p:sp>
      <p:sp>
        <p:nvSpPr>
          <p:cNvPr id="5" name="Text Placeholder 4"/>
          <p:cNvSpPr>
            <a:spLocks noGrp="1"/>
          </p:cNvSpPr>
          <p:nvPr>
            <p:ph type="body" sz="quarter" idx="10"/>
          </p:nvPr>
        </p:nvSpPr>
        <p:spPr>
          <a:xfrm>
            <a:off x="389436" y="1085851"/>
            <a:ext cx="8363938" cy="3718148"/>
          </a:xfrm>
        </p:spPr>
        <p:txBody>
          <a:bodyPr>
            <a:noAutofit/>
          </a:bodyPr>
          <a:lstStyle>
            <a:lvl1pPr marL="0" marR="0" indent="0" algn="l" defTabSz="686030" rtl="0" eaLnBrk="1" fontAlgn="auto" latinLnBrk="0" hangingPunct="1">
              <a:lnSpc>
                <a:spcPct val="100000"/>
              </a:lnSpc>
              <a:spcBef>
                <a:spcPts val="0"/>
              </a:spcBef>
              <a:spcAft>
                <a:spcPts val="0"/>
              </a:spcAft>
              <a:buClrTx/>
              <a:buSzPct val="90000"/>
              <a:buFont typeface="Arial" pitchFamily="34" charset="0"/>
              <a:buNone/>
              <a:tabLst/>
              <a:defRPr sz="2400" spc="0" baseline="0">
                <a:latin typeface="+mn-lt"/>
              </a:defRPr>
            </a:lvl1pPr>
            <a:lvl2pPr marL="266693" marR="0" indent="-266693" algn="l" defTabSz="686030" rtl="0" eaLnBrk="1" fontAlgn="auto" latinLnBrk="0" hangingPunct="1">
              <a:lnSpc>
                <a:spcPct val="100000"/>
              </a:lnSpc>
              <a:spcBef>
                <a:spcPts val="0"/>
              </a:spcBef>
              <a:spcAft>
                <a:spcPts val="0"/>
              </a:spcAft>
              <a:buClr>
                <a:srgbClr val="000000">
                  <a:lumMod val="50000"/>
                  <a:lumOff val="50000"/>
                </a:srgbClr>
              </a:buClr>
              <a:buSzPct val="90000"/>
              <a:buFont typeface="Arial" pitchFamily="34" charset="0"/>
              <a:buChar char="•"/>
              <a:tabLst/>
              <a:defRPr sz="2000" spc="0" baseline="0">
                <a:latin typeface="+mn-lt"/>
              </a:defRPr>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marL="0" marR="0" lvl="0" indent="0" algn="l" defTabSz="686030" rtl="0" eaLnBrk="1" fontAlgn="auto" latinLnBrk="0" hangingPunct="1">
              <a:lnSpc>
                <a:spcPct val="90000"/>
              </a:lnSpc>
              <a:spcBef>
                <a:spcPct val="20000"/>
              </a:spcBef>
              <a:spcAft>
                <a:spcPts val="0"/>
              </a:spcAft>
              <a:buClrTx/>
              <a:buSzPct val="90000"/>
              <a:buFont typeface="Arial" pitchFamily="34" charset="0"/>
              <a:buNone/>
              <a:tabLst/>
              <a:defRPr/>
            </a:pPr>
            <a:r>
              <a:rPr kumimoji="0" lang="en-US" sz="2400" b="0" i="0" u="none" strike="noStrike" kern="1200" cap="none" spc="0" normalizeH="0" baseline="0" noProof="0">
                <a:ln>
                  <a:noFill/>
                </a:ln>
                <a:solidFill>
                  <a:srgbClr val="000000">
                    <a:lumMod val="50000"/>
                    <a:lumOff val="50000"/>
                  </a:srgbClr>
                </a:solidFill>
                <a:effectLst/>
                <a:uLnTx/>
                <a:uFillTx/>
                <a:latin typeface="+mn-lt"/>
                <a:ea typeface="+mn-ea"/>
                <a:cs typeface="+mn-cs"/>
              </a:rPr>
              <a:t>Click to edit Master text styles</a:t>
            </a:r>
          </a:p>
          <a:p>
            <a:pPr marL="266693" marR="0" lvl="1" indent="-266693" algn="l" defTabSz="686030" rtl="0" eaLnBrk="1" fontAlgn="auto" latinLnBrk="0" hangingPunct="1">
              <a:lnSpc>
                <a:spcPct val="90000"/>
              </a:lnSpc>
              <a:spcBef>
                <a:spcPct val="20000"/>
              </a:spcBef>
              <a:spcAft>
                <a:spcPts val="0"/>
              </a:spcAft>
              <a:buClr>
                <a:srgbClr val="000000">
                  <a:lumMod val="50000"/>
                  <a:lumOff val="50000"/>
                </a:srgbClr>
              </a:buClr>
              <a:buSzPct val="90000"/>
              <a:buFont typeface="Arial" pitchFamily="34" charset="0"/>
              <a:buChar char="•"/>
              <a:tabLst/>
              <a:defRPr/>
            </a:pPr>
            <a:r>
              <a:rPr kumimoji="0" lang="en-US" sz="2000" b="0" i="0" u="none" strike="noStrike" kern="1200" cap="none" spc="0" normalizeH="0" baseline="0" noProof="0">
                <a:ln>
                  <a:noFill/>
                </a:ln>
                <a:solidFill>
                  <a:srgbClr val="000000">
                    <a:lumMod val="50000"/>
                    <a:lumOff val="50000"/>
                  </a:srgbClr>
                </a:solidFill>
                <a:effectLst/>
                <a:uLnTx/>
                <a:uFillTx/>
                <a:latin typeface="+mn-lt"/>
                <a:ea typeface="+mn-ea"/>
                <a:cs typeface="+mn-cs"/>
              </a:rPr>
              <a:t>Second level</a:t>
            </a:r>
          </a:p>
        </p:txBody>
      </p:sp>
    </p:spTree>
    <p:extLst>
      <p:ext uri="{BB962C8B-B14F-4D97-AF65-F5344CB8AC3E}">
        <p14:creationId xmlns:p14="http://schemas.microsoft.com/office/powerpoint/2010/main" val="59745326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1"/>
          </p:nvPr>
        </p:nvSpPr>
        <p:spPr>
          <a:xfrm>
            <a:off x="360000" y="1085849"/>
            <a:ext cx="8364537" cy="3718149"/>
          </a:xfrm>
        </p:spPr>
        <p:txBody>
          <a:bodyPr>
            <a:noAutofit/>
          </a:bodyPr>
          <a:lstStyle>
            <a:lvl1pPr marL="0" indent="0">
              <a:buNone/>
              <a:defRPr baseline="0">
                <a:solidFill>
                  <a:schemeClr val="tx1">
                    <a:lumMod val="65000"/>
                    <a:lumOff val="35000"/>
                  </a:schemeClr>
                </a:solidFill>
              </a:defRPr>
            </a:lvl1pPr>
            <a:lvl2pPr>
              <a:buClr>
                <a:schemeClr val="tx1">
                  <a:lumMod val="65000"/>
                  <a:lumOff val="35000"/>
                </a:schemeClr>
              </a:buClr>
              <a:defRPr sz="1800" baseline="0">
                <a:solidFill>
                  <a:schemeClr val="tx1">
                    <a:lumMod val="65000"/>
                    <a:lumOff val="35000"/>
                  </a:schemeClr>
                </a:solidFill>
              </a:defRPr>
            </a:lvl2pPr>
          </a:lstStyle>
          <a:p>
            <a:pPr lvl="0"/>
            <a:r>
              <a:rPr lang="en-US" dirty="0"/>
              <a:t>Click to edit Master text styles</a:t>
            </a:r>
          </a:p>
          <a:p>
            <a:pPr lvl="1"/>
            <a:r>
              <a:rPr lang="en-US" dirty="0"/>
              <a:t>Second level</a:t>
            </a:r>
          </a:p>
        </p:txBody>
      </p:sp>
      <p:sp>
        <p:nvSpPr>
          <p:cNvPr id="2" name="Title 1"/>
          <p:cNvSpPr>
            <a:spLocks noGrp="1"/>
          </p:cNvSpPr>
          <p:nvPr>
            <p:ph type="title"/>
          </p:nvPr>
        </p:nvSpPr>
        <p:spPr>
          <a:xfrm>
            <a:off x="360000" y="171451"/>
            <a:ext cx="8363938" cy="677108"/>
          </a:xfrm>
        </p:spPr>
        <p:txBody>
          <a:bodyPr/>
          <a:lstStyle/>
          <a:p>
            <a:r>
              <a:rPr lang="en-US" dirty="0"/>
              <a:t>Click to edit Master title style</a:t>
            </a:r>
          </a:p>
        </p:txBody>
      </p:sp>
    </p:spTree>
    <p:extLst>
      <p:ext uri="{BB962C8B-B14F-4D97-AF65-F5344CB8AC3E}">
        <p14:creationId xmlns:p14="http://schemas.microsoft.com/office/powerpoint/2010/main" val="209867606"/>
      </p:ext>
    </p:extLst>
  </p:cSld>
  <p:clrMapOvr>
    <a:masterClrMapping/>
  </p:clrMapOvr>
  <p:transition>
    <p:fade/>
  </p:transition>
  <p:extLst mod="1">
    <p:ext uri="{DCECCB84-F9BA-43D5-87BE-67443E8EF086}">
      <p15:sldGuideLst xmlns:p15="http://schemas.microsoft.com/office/powerpoint/2012/main">
        <p15:guide id="1" orient="horz" pos="50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676E89-DCB2-48EC-A6D5-1E61B9219435}"/>
              </a:ext>
            </a:extLst>
          </p:cNvPr>
          <p:cNvSpPr/>
          <p:nvPr userDrawn="1"/>
        </p:nvSpPr>
        <p:spPr bwMode="auto">
          <a:xfrm>
            <a:off x="292100" y="4889500"/>
            <a:ext cx="3778250" cy="19685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spTree>
    <p:extLst>
      <p:ext uri="{BB962C8B-B14F-4D97-AF65-F5344CB8AC3E}">
        <p14:creationId xmlns:p14="http://schemas.microsoft.com/office/powerpoint/2010/main" val="39651474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27284BB-713C-462F-AAA0-D43099B149B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Title 6">
            <a:extLst>
              <a:ext uri="{FF2B5EF4-FFF2-40B4-BE49-F238E27FC236}">
                <a16:creationId xmlns:a16="http://schemas.microsoft.com/office/drawing/2014/main" id="{F6930A21-0598-490A-A3A3-07C7E7EE236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54070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Green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72D7A8-C27D-4759-AD2D-574A328D6BF9}"/>
              </a:ext>
            </a:extLst>
          </p:cNvPr>
          <p:cNvPicPr>
            <a:picLocks noChangeAspect="1"/>
          </p:cNvPicPr>
          <p:nvPr userDrawn="1"/>
        </p:nvPicPr>
        <p:blipFill rotWithShape="1">
          <a:blip r:embed="rId2"/>
          <a:srcRect t="-1" b="2338"/>
          <a:stretch/>
        </p:blipFill>
        <p:spPr>
          <a:xfrm>
            <a:off x="-935" y="2005"/>
            <a:ext cx="9143997" cy="1512000"/>
          </a:xfrm>
          <a:prstGeom prst="rect">
            <a:avLst/>
          </a:prstGeom>
        </p:spPr>
      </p:pic>
      <p:sp>
        <p:nvSpPr>
          <p:cNvPr id="2" name="Title 1"/>
          <p:cNvSpPr>
            <a:spLocks noGrp="1"/>
          </p:cNvSpPr>
          <p:nvPr>
            <p:ph type="title"/>
          </p:nvPr>
        </p:nvSpPr>
        <p:spPr>
          <a:xfrm>
            <a:off x="360000" y="409637"/>
            <a:ext cx="8363938" cy="677108"/>
          </a:xfrm>
        </p:spPr>
        <p:txBody>
          <a:bodyPr>
            <a:spAutoFit/>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60000" y="2171718"/>
            <a:ext cx="8363938" cy="2632280"/>
          </a:xfrm>
        </p:spPr>
        <p:txBody>
          <a:bodyPr>
            <a:noAutofit/>
          </a:bodyPr>
          <a:lstStyle>
            <a:lvl1pPr>
              <a:lnSpc>
                <a:spcPct val="100000"/>
              </a:lnSpc>
              <a:defRPr/>
            </a:lvl1pPr>
            <a:lvl2pPr>
              <a:lnSpc>
                <a:spcPct val="100000"/>
              </a:lnSpc>
              <a:buClr>
                <a:schemeClr val="tx1">
                  <a:lumMod val="65000"/>
                  <a:lumOff val="35000"/>
                </a:schemeClr>
              </a:buClr>
              <a:defRPr sz="1800">
                <a:solidFill>
                  <a:schemeClr val="tx1">
                    <a:lumMod val="65000"/>
                    <a:lumOff val="35000"/>
                  </a:schemeClr>
                </a:solidFill>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69643628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Half-page gre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7F8BC-357F-4B8B-92D6-ACCBB0B87AB0}"/>
              </a:ext>
            </a:extLst>
          </p:cNvPr>
          <p:cNvPicPr>
            <a:picLocks noChangeAspect="1"/>
          </p:cNvPicPr>
          <p:nvPr userDrawn="1"/>
        </p:nvPicPr>
        <p:blipFill>
          <a:blip r:embed="rId2"/>
          <a:stretch>
            <a:fillRect/>
          </a:stretch>
        </p:blipFill>
        <p:spPr>
          <a:xfrm>
            <a:off x="1" y="2996"/>
            <a:ext cx="3948270" cy="5137507"/>
          </a:xfrm>
          <a:prstGeom prst="rect">
            <a:avLst/>
          </a:prstGeom>
        </p:spPr>
      </p:pic>
      <p:sp>
        <p:nvSpPr>
          <p:cNvPr id="2" name="Title 1"/>
          <p:cNvSpPr>
            <a:spLocks noGrp="1"/>
          </p:cNvSpPr>
          <p:nvPr>
            <p:ph type="title"/>
          </p:nvPr>
        </p:nvSpPr>
        <p:spPr>
          <a:xfrm>
            <a:off x="389436" y="360000"/>
            <a:ext cx="3174452" cy="1495794"/>
          </a:xfrm>
        </p:spPr>
        <p:txBody>
          <a:bodyPr>
            <a:noAutofit/>
          </a:bodyPr>
          <a:lstStyle>
            <a:lvl1pPr>
              <a:lnSpc>
                <a:spcPct val="100000"/>
              </a:lnSpc>
              <a:defRPr sz="3200" spc="0">
                <a:solidFill>
                  <a:schemeClr val="bg1"/>
                </a:solidFill>
              </a:defRPr>
            </a:lvl1pPr>
          </a:lstStyle>
          <a:p>
            <a:r>
              <a:rPr lang="en-US" dirty="0"/>
              <a:t>Click to edit Master title style</a:t>
            </a:r>
          </a:p>
        </p:txBody>
      </p:sp>
      <p:sp>
        <p:nvSpPr>
          <p:cNvPr id="5" name="Text Placeholder 4"/>
          <p:cNvSpPr>
            <a:spLocks noGrp="1"/>
          </p:cNvSpPr>
          <p:nvPr>
            <p:ph type="body" sz="quarter" idx="10" hasCustomPrompt="1"/>
          </p:nvPr>
        </p:nvSpPr>
        <p:spPr>
          <a:xfrm>
            <a:off x="385571" y="2259914"/>
            <a:ext cx="3178317" cy="1059264"/>
          </a:xfrm>
        </p:spPr>
        <p:txBody>
          <a:bodyPr>
            <a:noAutofit/>
          </a:bodyPr>
          <a:lstStyle>
            <a:lvl1pPr marL="0" indent="0">
              <a:lnSpc>
                <a:spcPct val="100000"/>
              </a:lnSpc>
              <a:spcBef>
                <a:spcPts val="0"/>
              </a:spcBef>
              <a:spcAft>
                <a:spcPts val="0"/>
              </a:spcAft>
              <a:buNone/>
              <a:defRPr sz="2400" spc="0" baseline="0">
                <a:solidFill>
                  <a:schemeClr val="bg1"/>
                </a:solidFill>
                <a:latin typeface="+mn-lt"/>
              </a:defRPr>
            </a:lvl1pPr>
            <a:lvl2pPr marL="0" indent="0">
              <a:lnSpc>
                <a:spcPct val="100000"/>
              </a:lnSpc>
              <a:spcBef>
                <a:spcPts val="0"/>
              </a:spcBef>
              <a:spcAft>
                <a:spcPts val="0"/>
              </a:spcAft>
              <a:buFont typeface="Arial" panose="020B0604020202020204" pitchFamily="34" charset="0"/>
              <a:buNone/>
              <a:defRPr sz="1800" spc="0" baseline="0">
                <a:solidFill>
                  <a:schemeClr val="bg1"/>
                </a:solidFill>
                <a:latin typeface="+mn-lt"/>
              </a:defRPr>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lvl="0"/>
            <a:r>
              <a:rPr lang="en-US" dirty="0"/>
              <a:t>Click to edit Master text styles</a:t>
            </a:r>
          </a:p>
        </p:txBody>
      </p:sp>
      <p:sp>
        <p:nvSpPr>
          <p:cNvPr id="6" name="Text Placeholder 4"/>
          <p:cNvSpPr>
            <a:spLocks noGrp="1"/>
          </p:cNvSpPr>
          <p:nvPr>
            <p:ph type="body" sz="quarter" idx="11"/>
          </p:nvPr>
        </p:nvSpPr>
        <p:spPr>
          <a:xfrm>
            <a:off x="4333841" y="360000"/>
            <a:ext cx="4414623" cy="4308253"/>
          </a:xfrm>
        </p:spPr>
        <p:txBody>
          <a:bodyPr>
            <a:noAutofit/>
          </a:bodyPr>
          <a:lstStyle>
            <a:lvl1pPr marL="0" indent="0">
              <a:lnSpc>
                <a:spcPct val="100000"/>
              </a:lnSpc>
              <a:spcBef>
                <a:spcPts val="0"/>
              </a:spcBef>
              <a:spcAft>
                <a:spcPts val="0"/>
              </a:spcAft>
              <a:buNone/>
              <a:defRPr sz="2000" spc="0" baseline="0">
                <a:solidFill>
                  <a:schemeClr val="tx1">
                    <a:lumMod val="65000"/>
                    <a:lumOff val="35000"/>
                  </a:schemeClr>
                </a:solidFill>
                <a:latin typeface="+mn-lt"/>
              </a:defRPr>
            </a:lvl1pPr>
            <a:lvl2pPr marL="285750" indent="-285750">
              <a:lnSpc>
                <a:spcPct val="100000"/>
              </a:lnSpc>
              <a:spcBef>
                <a:spcPts val="0"/>
              </a:spcBef>
              <a:spcAft>
                <a:spcPts val="0"/>
              </a:spcAft>
              <a:buClr>
                <a:schemeClr val="tx1">
                  <a:lumMod val="65000"/>
                  <a:lumOff val="35000"/>
                </a:schemeClr>
              </a:buClr>
              <a:buFont typeface="Arial" panose="020B0604020202020204" pitchFamily="34" charset="0"/>
              <a:buChar char="•"/>
              <a:defRPr sz="1800" spc="0" baseline="0">
                <a:solidFill>
                  <a:schemeClr val="tx1">
                    <a:lumMod val="65000"/>
                    <a:lumOff val="35000"/>
                  </a:schemeClr>
                </a:solidFill>
                <a:latin typeface="+mn-lt"/>
              </a:defRPr>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1100082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cSld name="Blank">
    <p:bg>
      <p:bgPr>
        <a:solidFill>
          <a:srgbClr val="00353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036859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_2">
    <p:bg>
      <p:bgPr>
        <a:solidFill>
          <a:srgbClr val="00353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79D608-457B-4396-95FD-370004709896}"/>
              </a:ext>
            </a:extLst>
          </p:cNvPr>
          <p:cNvPicPr>
            <a:picLocks noChangeAspect="1"/>
          </p:cNvPicPr>
          <p:nvPr userDrawn="1"/>
        </p:nvPicPr>
        <p:blipFill>
          <a:blip r:embed="rId2"/>
          <a:stretch>
            <a:fillRect/>
          </a:stretch>
        </p:blipFill>
        <p:spPr>
          <a:xfrm>
            <a:off x="1990865" y="0"/>
            <a:ext cx="8466188" cy="5143500"/>
          </a:xfrm>
          <a:prstGeom prst="rect">
            <a:avLst/>
          </a:prstGeom>
        </p:spPr>
      </p:pic>
    </p:spTree>
    <p:extLst>
      <p:ext uri="{BB962C8B-B14F-4D97-AF65-F5344CB8AC3E}">
        <p14:creationId xmlns:p14="http://schemas.microsoft.com/office/powerpoint/2010/main" val="148823867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Sapphir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279" y="0"/>
            <a:ext cx="9141442" cy="5143500"/>
          </a:xfrm>
          <a:prstGeom prst="rect">
            <a:avLst/>
          </a:prstGeom>
        </p:spPr>
      </p:pic>
      <p:sp>
        <p:nvSpPr>
          <p:cNvPr id="6" name="Text Placeholder 5"/>
          <p:cNvSpPr>
            <a:spLocks noGrp="1"/>
          </p:cNvSpPr>
          <p:nvPr>
            <p:ph type="body" sz="quarter" idx="10" hasCustomPrompt="1"/>
          </p:nvPr>
        </p:nvSpPr>
        <p:spPr>
          <a:xfrm>
            <a:off x="322474" y="2197350"/>
            <a:ext cx="8423524" cy="748800"/>
          </a:xfrm>
        </p:spPr>
        <p:txBody>
          <a:bodyPr/>
          <a:lstStyle>
            <a:lvl1pPr marL="0" indent="0">
              <a:lnSpc>
                <a:spcPct val="100000"/>
              </a:lnSpc>
              <a:spcBef>
                <a:spcPts val="0"/>
              </a:spcBef>
              <a:buNone/>
              <a:defRPr sz="5400" i="0" spc="0" baseline="0">
                <a:solidFill>
                  <a:schemeClr val="bg1"/>
                </a:solidFill>
                <a:latin typeface="+mn-lt"/>
              </a:defRPr>
            </a:lvl1pPr>
          </a:lstStyle>
          <a:p>
            <a:pPr lvl="0"/>
            <a:r>
              <a:rPr lang="en-US"/>
              <a:t>Click to edit title style</a:t>
            </a:r>
          </a:p>
        </p:txBody>
      </p:sp>
    </p:spTree>
    <p:extLst>
      <p:ext uri="{BB962C8B-B14F-4D97-AF65-F5344CB8AC3E}">
        <p14:creationId xmlns:p14="http://schemas.microsoft.com/office/powerpoint/2010/main" val="104265369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EC86C6-A952-41E8-AAED-0CEC668725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8D903462-633D-4A80-A2D7-375C3AE9D18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170539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White">
    <p:spTree>
      <p:nvGrpSpPr>
        <p:cNvPr id="1" name=""/>
        <p:cNvGrpSpPr/>
        <p:nvPr/>
      </p:nvGrpSpPr>
      <p:grpSpPr>
        <a:xfrm>
          <a:off x="0" y="0"/>
          <a:ext cx="0" cy="0"/>
          <a:chOff x="0" y="0"/>
          <a:chExt cx="0" cy="0"/>
        </a:xfrm>
      </p:grpSpPr>
      <p:sp>
        <p:nvSpPr>
          <p:cNvPr id="2" name="Rectangle 1"/>
          <p:cNvSpPr/>
          <p:nvPr userDrawn="1"/>
        </p:nvSpPr>
        <p:spPr bwMode="auto">
          <a:xfrm>
            <a:off x="0" y="0"/>
            <a:ext cx="9144000" cy="51435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a:gradFill>
                <a:gsLst>
                  <a:gs pos="0">
                    <a:srgbClr val="FFFFFF"/>
                  </a:gs>
                  <a:gs pos="100000">
                    <a:srgbClr val="FFFFFF"/>
                  </a:gs>
                </a:gsLst>
                <a:lin ang="5400000" scaled="0"/>
              </a:gradFill>
              <a:latin typeface="+mj-lt"/>
              <a:ea typeface="Tahoma" panose="020B0604030504040204" pitchFamily="34" charset="0"/>
              <a:cs typeface="Tahoma" panose="020B0604030504040204" pitchFamily="34" charset="0"/>
            </a:endParaRPr>
          </a:p>
        </p:txBody>
      </p:sp>
      <p:pic>
        <p:nvPicPr>
          <p:cNvPr id="7" name="Picture 6"/>
          <p:cNvPicPr>
            <a:picLocks noChangeAspect="1"/>
          </p:cNvPicPr>
          <p:nvPr userDrawn="1"/>
        </p:nvPicPr>
        <p:blipFill>
          <a:blip r:embed="rId2"/>
          <a:stretch>
            <a:fillRect/>
          </a:stretch>
        </p:blipFill>
        <p:spPr>
          <a:xfrm>
            <a:off x="-1118" y="-2480"/>
            <a:ext cx="9136032" cy="5143969"/>
          </a:xfrm>
          <a:prstGeom prst="rect">
            <a:avLst/>
          </a:prstGeom>
        </p:spPr>
      </p:pic>
      <p:sp>
        <p:nvSpPr>
          <p:cNvPr id="3" name="Rectangle 2"/>
          <p:cNvSpPr/>
          <p:nvPr userDrawn="1"/>
        </p:nvSpPr>
        <p:spPr bwMode="auto">
          <a:xfrm>
            <a:off x="0" y="0"/>
            <a:ext cx="9144000" cy="5143500"/>
          </a:xfrm>
          <a:prstGeom prst="rect">
            <a:avLst/>
          </a:prstGeom>
          <a:solidFill>
            <a:schemeClr val="bg1">
              <a:alpha val="3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a:gradFill>
                <a:gsLst>
                  <a:gs pos="0">
                    <a:srgbClr val="FFFFFF"/>
                  </a:gs>
                  <a:gs pos="100000">
                    <a:srgbClr val="FFFFFF"/>
                  </a:gs>
                </a:gsLst>
                <a:lin ang="5400000" scaled="0"/>
              </a:gradFill>
              <a:latin typeface="+mj-lt"/>
              <a:ea typeface="Tahoma" panose="020B0604030504040204" pitchFamily="34" charset="0"/>
              <a:cs typeface="Tahoma" panose="020B0604030504040204" pitchFamily="34" charset="0"/>
            </a:endParaRPr>
          </a:p>
        </p:txBody>
      </p:sp>
      <p:sp>
        <p:nvSpPr>
          <p:cNvPr id="6" name="Text Placeholder 5"/>
          <p:cNvSpPr>
            <a:spLocks noGrp="1"/>
          </p:cNvSpPr>
          <p:nvPr>
            <p:ph type="body" sz="quarter" idx="10" hasCustomPrompt="1"/>
          </p:nvPr>
        </p:nvSpPr>
        <p:spPr>
          <a:xfrm>
            <a:off x="323850" y="2197350"/>
            <a:ext cx="8484348" cy="748800"/>
          </a:xfrm>
        </p:spPr>
        <p:txBody>
          <a:bodyPr/>
          <a:lstStyle>
            <a:lvl1pPr marL="0" indent="0">
              <a:lnSpc>
                <a:spcPct val="100000"/>
              </a:lnSpc>
              <a:spcBef>
                <a:spcPts val="0"/>
              </a:spcBef>
              <a:buNone/>
              <a:defRPr sz="5400" i="0" spc="0" baseline="0">
                <a:solidFill>
                  <a:srgbClr val="00B336"/>
                </a:solidFill>
                <a:latin typeface="+mn-lt"/>
              </a:defRPr>
            </a:lvl1pPr>
          </a:lstStyle>
          <a:p>
            <a:pPr lvl="0"/>
            <a:r>
              <a:rPr lang="en-US"/>
              <a:t>Click to edit title style</a:t>
            </a:r>
          </a:p>
        </p:txBody>
      </p:sp>
    </p:spTree>
    <p:extLst>
      <p:ext uri="{BB962C8B-B14F-4D97-AF65-F5344CB8AC3E}">
        <p14:creationId xmlns:p14="http://schemas.microsoft.com/office/powerpoint/2010/main" val="287461931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4" y="2197802"/>
            <a:ext cx="8423524" cy="830997"/>
          </a:xfrm>
        </p:spPr>
        <p:txBody>
          <a:bodyPr/>
          <a:lstStyle>
            <a:lvl1pPr marL="0" indent="0" algn="ctr">
              <a:lnSpc>
                <a:spcPct val="100000"/>
              </a:lnSpc>
              <a:spcBef>
                <a:spcPts val="0"/>
              </a:spcBef>
              <a:buNone/>
              <a:defRPr sz="6000" i="0" spc="0" baseline="0">
                <a:solidFill>
                  <a:schemeClr val="bg1"/>
                </a:solidFill>
                <a:latin typeface="+mn-lt"/>
              </a:defRPr>
            </a:lvl1pPr>
          </a:lstStyle>
          <a:p>
            <a:pPr lvl="0"/>
            <a:r>
              <a:rPr lang="en-US"/>
              <a:t>Click to edit title style</a:t>
            </a:r>
          </a:p>
        </p:txBody>
      </p:sp>
      <p:pic>
        <p:nvPicPr>
          <p:cNvPr id="4" name="Picture 3">
            <a:extLst>
              <a:ext uri="{FF2B5EF4-FFF2-40B4-BE49-F238E27FC236}">
                <a16:creationId xmlns:a16="http://schemas.microsoft.com/office/drawing/2014/main" id="{A6EE5F65-047A-4458-A5D1-6343EBE4267D}"/>
              </a:ext>
            </a:extLst>
          </p:cNvPr>
          <p:cNvPicPr>
            <a:picLocks noChangeAspect="1"/>
          </p:cNvPicPr>
          <p:nvPr userDrawn="1"/>
        </p:nvPicPr>
        <p:blipFill>
          <a:blip r:embed="rId2"/>
          <a:stretch>
            <a:fillRect/>
          </a:stretch>
        </p:blipFill>
        <p:spPr>
          <a:xfrm>
            <a:off x="3814604" y="3871309"/>
            <a:ext cx="1514792" cy="269374"/>
          </a:xfrm>
          <a:prstGeom prst="rect">
            <a:avLst/>
          </a:prstGeom>
        </p:spPr>
      </p:pic>
    </p:spTree>
    <p:extLst>
      <p:ext uri="{BB962C8B-B14F-4D97-AF65-F5344CB8AC3E}">
        <p14:creationId xmlns:p14="http://schemas.microsoft.com/office/powerpoint/2010/main" val="2798055549"/>
      </p:ext>
    </p:extLst>
  </p:cSld>
  <p:clrMapOvr>
    <a:masterClrMapping/>
  </p:clrMapOvr>
  <p:transition>
    <p:fade/>
  </p:transition>
  <p:extLst>
    <p:ext uri="{DCECCB84-F9BA-43D5-87BE-67443E8EF086}">
      <p15:sldGuideLst xmlns:p15="http://schemas.microsoft.com/office/powerpoint/2012/main">
        <p15:guide id="1" orient="horz" pos="182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1"/>
          </p:nvPr>
        </p:nvSpPr>
        <p:spPr>
          <a:xfrm>
            <a:off x="388939" y="1085849"/>
            <a:ext cx="8364537" cy="3718149"/>
          </a:xfrm>
        </p:spPr>
        <p:txBody>
          <a:bodyPr>
            <a:noAutofit/>
          </a:bodyPr>
          <a:lstStyle>
            <a:lvl1pPr>
              <a:defRPr/>
            </a:lvl1pPr>
          </a:lstStyle>
          <a:p>
            <a:pPr lvl="0"/>
            <a:r>
              <a:rPr lang="en-US"/>
              <a:t>Click to edit Master text styles</a:t>
            </a:r>
          </a:p>
          <a:p>
            <a:pPr lvl="1"/>
            <a:r>
              <a:rPr lang="en-US"/>
              <a:t>Second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2268077"/>
      </p:ext>
    </p:extLst>
  </p:cSld>
  <p:clrMapOvr>
    <a:masterClrMapping/>
  </p:clrMapOvr>
  <p:transition>
    <p:fade/>
  </p:transition>
  <p:extLst>
    <p:ext uri="{DCECCB84-F9BA-43D5-87BE-67443E8EF086}">
      <p15:sldGuideLst xmlns:p15="http://schemas.microsoft.com/office/powerpoint/2012/main">
        <p15:guide id="1" orient="horz" pos="5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ection divider Topaz">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A152CB-C2AE-4E97-BD13-7F4C0F06F92B}"/>
              </a:ext>
            </a:extLst>
          </p:cNvPr>
          <p:cNvPicPr>
            <a:picLocks noChangeAspect="1"/>
          </p:cNvPicPr>
          <p:nvPr userDrawn="1"/>
        </p:nvPicPr>
        <p:blipFill>
          <a:blip r:embed="rId2"/>
          <a:stretch>
            <a:fillRect/>
          </a:stretch>
        </p:blipFill>
        <p:spPr>
          <a:xfrm>
            <a:off x="0" y="-2200"/>
            <a:ext cx="9144000" cy="5160568"/>
          </a:xfrm>
          <a:prstGeom prst="rect">
            <a:avLst/>
          </a:prstGeom>
        </p:spPr>
      </p:pic>
      <p:sp>
        <p:nvSpPr>
          <p:cNvPr id="3" name="Text Placeholder 2">
            <a:extLst>
              <a:ext uri="{FF2B5EF4-FFF2-40B4-BE49-F238E27FC236}">
                <a16:creationId xmlns:a16="http://schemas.microsoft.com/office/drawing/2014/main" id="{B33045A2-A1E0-4071-A029-428E00F1742A}"/>
              </a:ext>
            </a:extLst>
          </p:cNvPr>
          <p:cNvSpPr>
            <a:spLocks noGrp="1"/>
          </p:cNvSpPr>
          <p:nvPr>
            <p:ph type="body" sz="quarter" idx="10" hasCustomPrompt="1"/>
          </p:nvPr>
        </p:nvSpPr>
        <p:spPr>
          <a:xfrm>
            <a:off x="360000" y="2197802"/>
            <a:ext cx="7448550" cy="747897"/>
          </a:xfrm>
        </p:spPr>
        <p:txBody>
          <a:bodyPr>
            <a:spAutoFit/>
          </a:bodyPr>
          <a:lstStyle>
            <a:lvl1pPr marL="0" indent="0">
              <a:buNone/>
              <a:defRPr sz="5400"/>
            </a:lvl1pPr>
            <a:lvl2pPr marL="259654" indent="0">
              <a:buNone/>
              <a:defRPr/>
            </a:lvl2pPr>
            <a:lvl3pPr marL="472855" indent="0">
              <a:buNone/>
              <a:defRPr/>
            </a:lvl3pPr>
            <a:lvl4pPr marL="944520" indent="0">
              <a:buNone/>
              <a:defRPr/>
            </a:lvl4pPr>
            <a:lvl5pPr marL="1112461" indent="0">
              <a:buNone/>
              <a:defRPr/>
            </a:lvl5pPr>
          </a:lstStyle>
          <a:p>
            <a:pPr lvl="0"/>
            <a:r>
              <a:rPr lang="en-US" dirty="0"/>
              <a:t>Click to add text</a:t>
            </a:r>
          </a:p>
        </p:txBody>
      </p:sp>
    </p:spTree>
    <p:extLst>
      <p:ext uri="{BB962C8B-B14F-4D97-AF65-F5344CB8AC3E}">
        <p14:creationId xmlns:p14="http://schemas.microsoft.com/office/powerpoint/2010/main" val="343797864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70718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
    <p:spTree>
      <p:nvGrpSpPr>
        <p:cNvPr id="1" name=""/>
        <p:cNvGrpSpPr/>
        <p:nvPr/>
      </p:nvGrpSpPr>
      <p:grpSpPr>
        <a:xfrm>
          <a:off x="0" y="0"/>
          <a:ext cx="0" cy="0"/>
          <a:chOff x="0" y="0"/>
          <a:chExt cx="0" cy="0"/>
        </a:xfrm>
      </p:grpSpPr>
      <p:sp>
        <p:nvSpPr>
          <p:cNvPr id="2" name="Title 1"/>
          <p:cNvSpPr>
            <a:spLocks noGrp="1"/>
          </p:cNvSpPr>
          <p:nvPr>
            <p:ph type="title"/>
          </p:nvPr>
        </p:nvSpPr>
        <p:spPr>
          <a:xfrm>
            <a:off x="365760" y="171451"/>
            <a:ext cx="8363938" cy="677108"/>
          </a:xfrm>
        </p:spPr>
        <p:txBody>
          <a:bodyPr/>
          <a:lstStyle>
            <a:lvl1pPr>
              <a:lnSpc>
                <a:spcPct val="100000"/>
              </a:lnSpc>
              <a:defRPr spc="0">
                <a:latin typeface="+mj-lt"/>
              </a:defRPr>
            </a:lvl1pPr>
          </a:lstStyle>
          <a:p>
            <a:r>
              <a:rPr lang="en-US"/>
              <a:t>Click to edit Master title style</a:t>
            </a:r>
          </a:p>
        </p:txBody>
      </p:sp>
      <p:sp>
        <p:nvSpPr>
          <p:cNvPr id="5" name="Text Placeholder 4"/>
          <p:cNvSpPr>
            <a:spLocks noGrp="1"/>
          </p:cNvSpPr>
          <p:nvPr>
            <p:ph type="body" sz="quarter" idx="10"/>
          </p:nvPr>
        </p:nvSpPr>
        <p:spPr>
          <a:xfrm>
            <a:off x="365760" y="1085851"/>
            <a:ext cx="8363938" cy="3718148"/>
          </a:xfrm>
        </p:spPr>
        <p:txBody>
          <a:bodyPr>
            <a:noAutofit/>
          </a:bodyPr>
          <a:lstStyle>
            <a:lvl1pPr marL="0" marR="0" indent="0" algn="l" defTabSz="686030" rtl="0" eaLnBrk="1" fontAlgn="auto" latinLnBrk="0" hangingPunct="1">
              <a:lnSpc>
                <a:spcPct val="100000"/>
              </a:lnSpc>
              <a:spcBef>
                <a:spcPts val="0"/>
              </a:spcBef>
              <a:spcAft>
                <a:spcPts val="0"/>
              </a:spcAft>
              <a:buClrTx/>
              <a:buSzPct val="90000"/>
              <a:buFont typeface="Arial" pitchFamily="34" charset="0"/>
              <a:buNone/>
              <a:tabLst/>
              <a:defRPr sz="2400" spc="0" baseline="0">
                <a:latin typeface="+mn-lt"/>
              </a:defRPr>
            </a:lvl1pPr>
            <a:lvl2pPr marL="266693" marR="0" indent="-266693" algn="l" defTabSz="686030" rtl="0" eaLnBrk="1" fontAlgn="auto" latinLnBrk="0" hangingPunct="1">
              <a:lnSpc>
                <a:spcPct val="100000"/>
              </a:lnSpc>
              <a:spcBef>
                <a:spcPts val="0"/>
              </a:spcBef>
              <a:spcAft>
                <a:spcPts val="0"/>
              </a:spcAft>
              <a:buClr>
                <a:srgbClr val="000000">
                  <a:lumMod val="50000"/>
                  <a:lumOff val="50000"/>
                </a:srgbClr>
              </a:buClr>
              <a:buSzPct val="90000"/>
              <a:buFont typeface="Arial" pitchFamily="34" charset="0"/>
              <a:buChar char="•"/>
              <a:tabLst/>
              <a:defRPr sz="2000" spc="0" baseline="0">
                <a:latin typeface="+mn-lt"/>
              </a:defRPr>
            </a:lvl2pPr>
            <a:lvl3pPr marL="0" indent="0">
              <a:spcBef>
                <a:spcPts val="0"/>
              </a:spcBef>
              <a:spcAft>
                <a:spcPts val="300"/>
              </a:spcAft>
              <a:buNone/>
              <a:defRPr sz="1500"/>
            </a:lvl3pPr>
            <a:lvl4pPr marL="0" indent="0">
              <a:spcBef>
                <a:spcPts val="0"/>
              </a:spcBef>
              <a:spcAft>
                <a:spcPts val="300"/>
              </a:spcAft>
              <a:buNone/>
              <a:defRPr/>
            </a:lvl4pPr>
            <a:lvl5pPr marL="0" indent="0">
              <a:spcBef>
                <a:spcPts val="0"/>
              </a:spcBef>
              <a:spcAft>
                <a:spcPts val="300"/>
              </a:spcAft>
              <a:buNone/>
              <a:defRPr/>
            </a:lvl5pPr>
          </a:lstStyle>
          <a:p>
            <a:pPr marL="0" marR="0" lvl="0" indent="0" algn="l" defTabSz="686030" rtl="0" eaLnBrk="1" fontAlgn="auto" latinLnBrk="0" hangingPunct="1">
              <a:lnSpc>
                <a:spcPct val="90000"/>
              </a:lnSpc>
              <a:spcBef>
                <a:spcPct val="20000"/>
              </a:spcBef>
              <a:spcAft>
                <a:spcPts val="0"/>
              </a:spcAft>
              <a:buClrTx/>
              <a:buSzPct val="90000"/>
              <a:buFont typeface="Arial" pitchFamily="34" charset="0"/>
              <a:buNone/>
              <a:tabLst/>
              <a:defRPr/>
            </a:pPr>
            <a:r>
              <a:rPr kumimoji="0" lang="en-US" sz="2400" b="0" i="0" u="none" strike="noStrike" kern="1200" cap="none" spc="0" normalizeH="0" baseline="0" noProof="0">
                <a:ln>
                  <a:noFill/>
                </a:ln>
                <a:solidFill>
                  <a:srgbClr val="000000">
                    <a:lumMod val="50000"/>
                    <a:lumOff val="50000"/>
                  </a:srgbClr>
                </a:solidFill>
                <a:effectLst/>
                <a:uLnTx/>
                <a:uFillTx/>
                <a:latin typeface="+mn-lt"/>
                <a:ea typeface="+mn-ea"/>
                <a:cs typeface="+mn-cs"/>
              </a:rPr>
              <a:t>Click to edit Master text styles</a:t>
            </a:r>
          </a:p>
          <a:p>
            <a:pPr marL="266693" marR="0" lvl="1" indent="-266693" algn="l" defTabSz="686030" rtl="0" eaLnBrk="1" fontAlgn="auto" latinLnBrk="0" hangingPunct="1">
              <a:lnSpc>
                <a:spcPct val="90000"/>
              </a:lnSpc>
              <a:spcBef>
                <a:spcPct val="20000"/>
              </a:spcBef>
              <a:spcAft>
                <a:spcPts val="0"/>
              </a:spcAft>
              <a:buClr>
                <a:srgbClr val="000000">
                  <a:lumMod val="50000"/>
                  <a:lumOff val="50000"/>
                </a:srgbClr>
              </a:buClr>
              <a:buSzPct val="90000"/>
              <a:buFont typeface="Arial" pitchFamily="34" charset="0"/>
              <a:buChar char="•"/>
              <a:tabLst/>
              <a:defRPr/>
            </a:pPr>
            <a:r>
              <a:rPr kumimoji="0" lang="en-US" sz="2000" b="0" i="0" u="none" strike="noStrike" kern="1200" cap="none" spc="0" normalizeH="0" baseline="0" noProof="0">
                <a:ln>
                  <a:noFill/>
                </a:ln>
                <a:solidFill>
                  <a:srgbClr val="000000">
                    <a:lumMod val="50000"/>
                    <a:lumOff val="50000"/>
                  </a:srgbClr>
                </a:solidFill>
                <a:effectLst/>
                <a:uLnTx/>
                <a:uFillTx/>
                <a:latin typeface="+mn-lt"/>
                <a:ea typeface="+mn-ea"/>
                <a:cs typeface="+mn-cs"/>
              </a:rPr>
              <a:t>Second level</a:t>
            </a:r>
          </a:p>
        </p:txBody>
      </p:sp>
    </p:spTree>
    <p:extLst>
      <p:ext uri="{BB962C8B-B14F-4D97-AF65-F5344CB8AC3E}">
        <p14:creationId xmlns:p14="http://schemas.microsoft.com/office/powerpoint/2010/main" val="30254710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1"/>
            <a:ext cx="8363938" cy="567848"/>
          </a:xfrm>
          <a:prstGeom prst="rect">
            <a:avLst/>
          </a:prstGeom>
        </p:spPr>
        <p:txBody>
          <a:bodyPr vert="horz" wrap="square" lIns="0" tIns="0" rIns="0" bIns="0" rtlCol="0" anchor="t">
            <a:spAutoFit/>
          </a:bodyPr>
          <a:lstStyle/>
          <a:p>
            <a:r>
              <a:rPr lang="en-US"/>
              <a:t>Click to edit Master title style</a:t>
            </a:r>
          </a:p>
        </p:txBody>
      </p:sp>
      <p:sp>
        <p:nvSpPr>
          <p:cNvPr id="3" name="Text Placeholder 2"/>
          <p:cNvSpPr>
            <a:spLocks noGrp="1"/>
          </p:cNvSpPr>
          <p:nvPr>
            <p:ph type="body" idx="1"/>
          </p:nvPr>
        </p:nvSpPr>
        <p:spPr>
          <a:xfrm>
            <a:off x="389438" y="1085852"/>
            <a:ext cx="8363937" cy="3646139"/>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Rectangle 3"/>
          <p:cNvSpPr/>
          <p:nvPr userDrawn="1"/>
        </p:nvSpPr>
        <p:spPr bwMode="auto">
          <a:xfrm>
            <a:off x="0" y="0"/>
            <a:ext cx="9144000" cy="5143500"/>
          </a:xfrm>
          <a:prstGeom prst="rect">
            <a:avLst/>
          </a:prstGeom>
          <a:solidFill>
            <a:srgbClr val="00B33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76" fontAlgn="base">
              <a:spcBef>
                <a:spcPct val="0"/>
              </a:spcBef>
              <a:spcAft>
                <a:spcPct val="0"/>
              </a:spcAft>
            </a:pPr>
            <a:endParaRPr lang="ru-RU" sz="1800" spc="0">
              <a:gradFill>
                <a:gsLst>
                  <a:gs pos="0">
                    <a:srgbClr val="FFFFFF"/>
                  </a:gs>
                  <a:gs pos="100000">
                    <a:srgbClr val="FFFFFF"/>
                  </a:gs>
                </a:gsLst>
                <a:lin ang="5400000" scaled="0"/>
              </a:gradFill>
              <a:latin typeface="+mj-lt"/>
              <a:ea typeface="Tahoma" panose="020B0604030504040204" pitchFamily="34" charset="0"/>
              <a:cs typeface="Tahoma" panose="020B0604030504040204" pitchFamily="34" charset="0"/>
            </a:endParaRPr>
          </a:p>
        </p:txBody>
      </p:sp>
      <p:grpSp>
        <p:nvGrpSpPr>
          <p:cNvPr id="15" name="Group 14"/>
          <p:cNvGrpSpPr/>
          <p:nvPr userDrawn="1"/>
        </p:nvGrpSpPr>
        <p:grpSpPr>
          <a:xfrm rot="16200000">
            <a:off x="-1151128" y="454562"/>
            <a:ext cx="1429486" cy="520365"/>
            <a:chOff x="-2069182" y="-579662"/>
            <a:chExt cx="1429486" cy="520365"/>
          </a:xfrm>
        </p:grpSpPr>
        <p:grpSp>
          <p:nvGrpSpPr>
            <p:cNvPr id="16" name="Group 15"/>
            <p:cNvGrpSpPr/>
            <p:nvPr/>
          </p:nvGrpSpPr>
          <p:grpSpPr>
            <a:xfrm>
              <a:off x="-2069182" y="-297545"/>
              <a:ext cx="1429486" cy="238248"/>
              <a:chOff x="-2060858" y="2411918"/>
              <a:chExt cx="1917983" cy="319664"/>
            </a:xfrm>
          </p:grpSpPr>
          <p:sp>
            <p:nvSpPr>
              <p:cNvPr id="18" name="Rectangle 17"/>
              <p:cNvSpPr/>
              <p:nvPr/>
            </p:nvSpPr>
            <p:spPr bwMode="auto">
              <a:xfrm>
                <a:off x="-2060858" y="2411918"/>
                <a:ext cx="319664" cy="319664"/>
              </a:xfrm>
              <a:prstGeom prst="rect">
                <a:avLst/>
              </a:prstGeom>
              <a:solidFill>
                <a:srgbClr val="00B33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a:gradFill>
                    <a:gsLst>
                      <a:gs pos="0">
                        <a:srgbClr val="FFFFFF"/>
                      </a:gs>
                      <a:gs pos="100000">
                        <a:srgbClr val="FFFFFF"/>
                      </a:gs>
                    </a:gsLst>
                    <a:lin ang="5400000" scaled="0"/>
                  </a:gradFill>
                  <a:latin typeface="+mj-lt"/>
                  <a:ea typeface="Tahoma" panose="020B0604030504040204" pitchFamily="34" charset="0"/>
                  <a:cs typeface="Tahoma" panose="020B0604030504040204" pitchFamily="34" charset="0"/>
                </a:endParaRPr>
              </a:p>
            </p:txBody>
          </p:sp>
          <p:sp>
            <p:nvSpPr>
              <p:cNvPr id="19" name="Rectangle 18"/>
              <p:cNvSpPr/>
              <p:nvPr/>
            </p:nvSpPr>
            <p:spPr bwMode="auto">
              <a:xfrm>
                <a:off x="-1421530" y="2411918"/>
                <a:ext cx="319664" cy="319664"/>
              </a:xfrm>
              <a:prstGeom prst="rect">
                <a:avLst/>
              </a:prstGeom>
              <a:solidFill>
                <a:srgbClr val="93EB2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a:gradFill>
                    <a:gsLst>
                      <a:gs pos="0">
                        <a:srgbClr val="FFFFFF"/>
                      </a:gs>
                      <a:gs pos="100000">
                        <a:srgbClr val="FFFFFF"/>
                      </a:gs>
                    </a:gsLst>
                    <a:lin ang="5400000" scaled="0"/>
                  </a:gradFill>
                  <a:latin typeface="+mj-lt"/>
                  <a:ea typeface="Tahoma" panose="020B0604030504040204" pitchFamily="34" charset="0"/>
                  <a:cs typeface="Tahoma" panose="020B0604030504040204" pitchFamily="34" charset="0"/>
                </a:endParaRPr>
              </a:p>
            </p:txBody>
          </p:sp>
          <p:sp>
            <p:nvSpPr>
              <p:cNvPr id="20" name="Rectangle 19"/>
              <p:cNvSpPr/>
              <p:nvPr/>
            </p:nvSpPr>
            <p:spPr bwMode="auto">
              <a:xfrm>
                <a:off x="-1741194" y="2411918"/>
                <a:ext cx="319664" cy="319664"/>
              </a:xfrm>
              <a:prstGeom prst="rect">
                <a:avLst/>
              </a:prstGeom>
              <a:solidFill>
                <a:srgbClr val="005F4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a:gradFill>
                    <a:gsLst>
                      <a:gs pos="0">
                        <a:srgbClr val="FFFFFF"/>
                      </a:gs>
                      <a:gs pos="100000">
                        <a:srgbClr val="FFFFFF"/>
                      </a:gs>
                    </a:gsLst>
                    <a:lin ang="5400000" scaled="0"/>
                  </a:gradFill>
                  <a:latin typeface="+mj-lt"/>
                  <a:ea typeface="Tahoma" panose="020B0604030504040204" pitchFamily="34" charset="0"/>
                  <a:cs typeface="Tahoma" panose="020B0604030504040204" pitchFamily="34" charset="0"/>
                </a:endParaRPr>
              </a:p>
            </p:txBody>
          </p:sp>
          <p:sp>
            <p:nvSpPr>
              <p:cNvPr id="21" name="Rectangle 20"/>
              <p:cNvSpPr/>
              <p:nvPr/>
            </p:nvSpPr>
            <p:spPr bwMode="auto">
              <a:xfrm>
                <a:off x="-1101866" y="2411918"/>
                <a:ext cx="319664" cy="319664"/>
              </a:xfrm>
              <a:prstGeom prst="rect">
                <a:avLst/>
              </a:prstGeom>
              <a:solidFill>
                <a:srgbClr val="00B4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a:gradFill>
                    <a:gsLst>
                      <a:gs pos="0">
                        <a:srgbClr val="FFFFFF"/>
                      </a:gs>
                      <a:gs pos="100000">
                        <a:srgbClr val="FFFFFF"/>
                      </a:gs>
                    </a:gsLst>
                    <a:lin ang="5400000" scaled="0"/>
                  </a:gradFill>
                  <a:latin typeface="+mj-lt"/>
                  <a:ea typeface="Tahoma" panose="020B0604030504040204" pitchFamily="34" charset="0"/>
                  <a:cs typeface="Tahoma" panose="020B0604030504040204" pitchFamily="34" charset="0"/>
                </a:endParaRPr>
              </a:p>
            </p:txBody>
          </p:sp>
          <p:sp>
            <p:nvSpPr>
              <p:cNvPr id="22" name="Rectangle 21"/>
              <p:cNvSpPr/>
              <p:nvPr/>
            </p:nvSpPr>
            <p:spPr bwMode="auto">
              <a:xfrm>
                <a:off x="-782202" y="2411918"/>
                <a:ext cx="319664" cy="319664"/>
              </a:xfrm>
              <a:prstGeom prst="rect">
                <a:avLst/>
              </a:prstGeom>
              <a:solidFill>
                <a:srgbClr val="9D9D9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a:gradFill>
                    <a:gsLst>
                      <a:gs pos="0">
                        <a:srgbClr val="FFFFFF"/>
                      </a:gs>
                      <a:gs pos="100000">
                        <a:srgbClr val="FFFFFF"/>
                      </a:gs>
                    </a:gsLst>
                    <a:lin ang="5400000" scaled="0"/>
                  </a:gradFill>
                  <a:latin typeface="+mj-lt"/>
                  <a:ea typeface="Tahoma" panose="020B0604030504040204" pitchFamily="34" charset="0"/>
                  <a:cs typeface="Tahoma" panose="020B0604030504040204" pitchFamily="34" charset="0"/>
                </a:endParaRPr>
              </a:p>
            </p:txBody>
          </p:sp>
          <p:sp>
            <p:nvSpPr>
              <p:cNvPr id="23" name="Rectangle 22"/>
              <p:cNvSpPr/>
              <p:nvPr/>
            </p:nvSpPr>
            <p:spPr bwMode="auto">
              <a:xfrm>
                <a:off x="-462539" y="2411918"/>
                <a:ext cx="319664" cy="319664"/>
              </a:xfrm>
              <a:prstGeom prst="rect">
                <a:avLst/>
              </a:prstGeom>
              <a:solidFill>
                <a:srgbClr val="00E29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a:gradFill>
                    <a:gsLst>
                      <a:gs pos="0">
                        <a:srgbClr val="FFFFFF"/>
                      </a:gs>
                      <a:gs pos="100000">
                        <a:srgbClr val="FFFFFF"/>
                      </a:gs>
                    </a:gsLst>
                    <a:lin ang="5400000" scaled="0"/>
                  </a:gradFill>
                  <a:latin typeface="+mj-lt"/>
                  <a:ea typeface="Tahoma" panose="020B0604030504040204" pitchFamily="34" charset="0"/>
                  <a:cs typeface="Tahoma" panose="020B0604030504040204" pitchFamily="34" charset="0"/>
                </a:endParaRPr>
              </a:p>
            </p:txBody>
          </p:sp>
        </p:grpSp>
        <p:sp>
          <p:nvSpPr>
            <p:cNvPr id="17" name="TextBox 16"/>
            <p:cNvSpPr txBox="1"/>
            <p:nvPr/>
          </p:nvSpPr>
          <p:spPr>
            <a:xfrm>
              <a:off x="-2069182" y="-579662"/>
              <a:ext cx="1378583" cy="215444"/>
            </a:xfrm>
            <a:prstGeom prst="rect">
              <a:avLst/>
            </a:prstGeom>
            <a:noFill/>
          </p:spPr>
          <p:txBody>
            <a:bodyPr wrap="none" lIns="0" tIns="0" rIns="0" bIns="0" rtlCol="0" anchor="ctr">
              <a:spAutoFit/>
            </a:bodyPr>
            <a:lstStyle/>
            <a:p>
              <a:r>
                <a:rPr lang="en-US" sz="700">
                  <a:solidFill>
                    <a:schemeClr val="tx1">
                      <a:lumMod val="65000"/>
                      <a:lumOff val="35000"/>
                    </a:schemeClr>
                  </a:solidFill>
                  <a:latin typeface="+mj-lt"/>
                </a:rPr>
                <a:t>Use an eyedropper to choose </a:t>
              </a:r>
              <a:br>
                <a:rPr lang="en-US" sz="700">
                  <a:solidFill>
                    <a:schemeClr val="tx1">
                      <a:lumMod val="65000"/>
                      <a:lumOff val="35000"/>
                    </a:schemeClr>
                  </a:solidFill>
                  <a:latin typeface="+mj-lt"/>
                </a:rPr>
              </a:br>
              <a:r>
                <a:rPr lang="en-US" sz="700">
                  <a:solidFill>
                    <a:schemeClr val="tx1">
                      <a:lumMod val="65000"/>
                      <a:lumOff val="35000"/>
                    </a:schemeClr>
                  </a:solidFill>
                  <a:latin typeface="+mj-lt"/>
                </a:rPr>
                <a:t>one of </a:t>
              </a:r>
              <a:r>
                <a:rPr lang="en-US" sz="700" b="1">
                  <a:solidFill>
                    <a:schemeClr val="tx1">
                      <a:lumMod val="65000"/>
                      <a:lumOff val="35000"/>
                    </a:schemeClr>
                  </a:solidFill>
                  <a:latin typeface="+mj-lt"/>
                </a:rPr>
                <a:t>Veeam corporate colors:</a:t>
              </a:r>
            </a:p>
          </p:txBody>
        </p:sp>
      </p:grpSp>
      <p:pic>
        <p:nvPicPr>
          <p:cNvPr id="14" name="Picture 13"/>
          <p:cNvPicPr>
            <a:picLocks noChangeAspect="1"/>
          </p:cNvPicPr>
          <p:nvPr userDrawn="1"/>
        </p:nvPicPr>
        <p:blipFill>
          <a:blip r:embed="rId10"/>
          <a:stretch>
            <a:fillRect/>
          </a:stretch>
        </p:blipFill>
        <p:spPr>
          <a:xfrm>
            <a:off x="1280" y="1"/>
            <a:ext cx="9141440" cy="5140494"/>
          </a:xfrm>
          <a:prstGeom prst="rect">
            <a:avLst/>
          </a:prstGeom>
        </p:spPr>
      </p:pic>
    </p:spTree>
    <p:extLst>
      <p:ext uri="{BB962C8B-B14F-4D97-AF65-F5344CB8AC3E}">
        <p14:creationId xmlns:p14="http://schemas.microsoft.com/office/powerpoint/2010/main" val="15687202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41" r:id="rId6"/>
    <p:sldLayoutId id="2147483878" r:id="rId7"/>
    <p:sldLayoutId id="2147483889" r:id="rId8"/>
  </p:sldLayoutIdLst>
  <p:transition>
    <p:fade/>
  </p:transition>
  <p:txStyles>
    <p:titleStyle>
      <a:lvl1pPr algn="l" defTabSz="686030" rtl="0" eaLnBrk="1" latinLnBrk="0" hangingPunct="1">
        <a:lnSpc>
          <a:spcPct val="90000"/>
        </a:lnSpc>
        <a:spcBef>
          <a:spcPct val="0"/>
        </a:spcBef>
        <a:buNone/>
        <a:defRPr lang="en-US" sz="4100" b="0" kern="1200" cap="none" spc="0" baseline="0" dirty="0" smtClean="0">
          <a:ln w="3175">
            <a:noFill/>
          </a:ln>
          <a:solidFill>
            <a:schemeClr val="bg1"/>
          </a:solidFill>
          <a:effectLst/>
          <a:latin typeface="+mj-lt"/>
          <a:ea typeface="+mn-ea"/>
          <a:cs typeface="Tahoma" panose="020B0604030504040204" pitchFamily="34" charset="0"/>
        </a:defRPr>
      </a:lvl1pPr>
    </p:titleStyle>
    <p:bodyStyle>
      <a:lvl1pPr marL="259654" indent="-259654" algn="l" defTabSz="686030" rtl="0" eaLnBrk="1" latinLnBrk="0" hangingPunct="1">
        <a:lnSpc>
          <a:spcPct val="90000"/>
        </a:lnSpc>
        <a:spcBef>
          <a:spcPct val="20000"/>
        </a:spcBef>
        <a:buSzPct val="90000"/>
        <a:buFont typeface="Arial" pitchFamily="34" charset="0"/>
        <a:buChar char="•"/>
        <a:defRPr sz="2400" kern="1200" spc="0">
          <a:solidFill>
            <a:schemeClr val="bg1"/>
          </a:solidFill>
          <a:latin typeface="+mn-lt"/>
          <a:ea typeface="+mn-ea"/>
          <a:cs typeface="+mn-cs"/>
        </a:defRPr>
      </a:lvl1pPr>
      <a:lvl2pPr marL="472856" indent="-213202" algn="l" defTabSz="686030" rtl="0" eaLnBrk="1" latinLnBrk="0" hangingPunct="1">
        <a:lnSpc>
          <a:spcPct val="90000"/>
        </a:lnSpc>
        <a:spcBef>
          <a:spcPct val="20000"/>
        </a:spcBef>
        <a:buSzPct val="90000"/>
        <a:buFont typeface="Arial" pitchFamily="34" charset="0"/>
        <a:buChar char="•"/>
        <a:tabLst>
          <a:tab pos="472856" algn="l"/>
        </a:tabLst>
        <a:defRPr sz="2100" kern="1200" spc="0">
          <a:solidFill>
            <a:schemeClr val="bg1"/>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a:solidFill>
            <a:schemeClr val="bg1"/>
          </a:soli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500" kern="1200" spc="0">
          <a:solidFill>
            <a:schemeClr val="bg1"/>
          </a:soli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6030" rtl="0" eaLnBrk="1" latinLnBrk="0" hangingPunct="1">
        <a:defRPr sz="1400" kern="1200">
          <a:solidFill>
            <a:schemeClr val="tx1"/>
          </a:solidFill>
          <a:latin typeface="+mn-lt"/>
          <a:ea typeface="+mn-ea"/>
          <a:cs typeface="+mn-cs"/>
        </a:defRPr>
      </a:lvl1pPr>
      <a:lvl2pPr marL="343016" algn="l" defTabSz="686030" rtl="0" eaLnBrk="1" latinLnBrk="0" hangingPunct="1">
        <a:defRPr sz="1400" kern="1200">
          <a:solidFill>
            <a:schemeClr val="tx1"/>
          </a:solidFill>
          <a:latin typeface="+mn-lt"/>
          <a:ea typeface="+mn-ea"/>
          <a:cs typeface="+mn-cs"/>
        </a:defRPr>
      </a:lvl2pPr>
      <a:lvl3pPr marL="686030" algn="l" defTabSz="686030" rtl="0" eaLnBrk="1" latinLnBrk="0" hangingPunct="1">
        <a:defRPr sz="1400" kern="1200">
          <a:solidFill>
            <a:schemeClr val="tx1"/>
          </a:solidFill>
          <a:latin typeface="+mn-lt"/>
          <a:ea typeface="+mn-ea"/>
          <a:cs typeface="+mn-cs"/>
        </a:defRPr>
      </a:lvl3pPr>
      <a:lvl4pPr marL="1029044" algn="l" defTabSz="686030" rtl="0" eaLnBrk="1" latinLnBrk="0" hangingPunct="1">
        <a:defRPr sz="1400" kern="1200">
          <a:solidFill>
            <a:schemeClr val="tx1"/>
          </a:solidFill>
          <a:latin typeface="+mn-lt"/>
          <a:ea typeface="+mn-ea"/>
          <a:cs typeface="+mn-cs"/>
        </a:defRPr>
      </a:lvl4pPr>
      <a:lvl5pPr marL="1372060" algn="l" defTabSz="686030" rtl="0" eaLnBrk="1" latinLnBrk="0" hangingPunct="1">
        <a:defRPr sz="1400" kern="1200">
          <a:solidFill>
            <a:schemeClr val="tx1"/>
          </a:solidFill>
          <a:latin typeface="+mn-lt"/>
          <a:ea typeface="+mn-ea"/>
          <a:cs typeface="+mn-cs"/>
        </a:defRPr>
      </a:lvl5pPr>
      <a:lvl6pPr marL="1715075" algn="l" defTabSz="686030" rtl="0" eaLnBrk="1" latinLnBrk="0" hangingPunct="1">
        <a:defRPr sz="1400" kern="1200">
          <a:solidFill>
            <a:schemeClr val="tx1"/>
          </a:solidFill>
          <a:latin typeface="+mn-lt"/>
          <a:ea typeface="+mn-ea"/>
          <a:cs typeface="+mn-cs"/>
        </a:defRPr>
      </a:lvl6pPr>
      <a:lvl7pPr marL="2058089" algn="l" defTabSz="686030" rtl="0" eaLnBrk="1" latinLnBrk="0" hangingPunct="1">
        <a:defRPr sz="1400" kern="1200">
          <a:solidFill>
            <a:schemeClr val="tx1"/>
          </a:solidFill>
          <a:latin typeface="+mn-lt"/>
          <a:ea typeface="+mn-ea"/>
          <a:cs typeface="+mn-cs"/>
        </a:defRPr>
      </a:lvl7pPr>
      <a:lvl8pPr marL="2401104" algn="l" defTabSz="686030" rtl="0" eaLnBrk="1" latinLnBrk="0" hangingPunct="1">
        <a:defRPr sz="1400" kern="1200">
          <a:solidFill>
            <a:schemeClr val="tx1"/>
          </a:solidFill>
          <a:latin typeface="+mn-lt"/>
          <a:ea typeface="+mn-ea"/>
          <a:cs typeface="+mn-cs"/>
        </a:defRPr>
      </a:lvl8pPr>
      <a:lvl9pPr marL="2744120" algn="l" defTabSz="68603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171451"/>
            <a:ext cx="8363938" cy="677108"/>
          </a:xfrm>
          <a:prstGeom prst="rect">
            <a:avLst/>
          </a:prstGeom>
        </p:spPr>
        <p:txBody>
          <a:bodyPr vert="horz" wrap="square" lIns="0" tIns="0" rIns="0" bIns="0" rtlCol="0" anchor="t">
            <a:spAutoFit/>
          </a:bodyPr>
          <a:lstStyle/>
          <a:p>
            <a:r>
              <a:rPr lang="en-US"/>
              <a:t>Click to edit Master title style</a:t>
            </a:r>
          </a:p>
        </p:txBody>
      </p:sp>
      <p:sp>
        <p:nvSpPr>
          <p:cNvPr id="3" name="Text Placeholder 2"/>
          <p:cNvSpPr>
            <a:spLocks noGrp="1"/>
          </p:cNvSpPr>
          <p:nvPr>
            <p:ph type="body" idx="1"/>
          </p:nvPr>
        </p:nvSpPr>
        <p:spPr>
          <a:xfrm>
            <a:off x="365760" y="1088158"/>
            <a:ext cx="8363937" cy="369332"/>
          </a:xfrm>
          <a:prstGeom prst="rect">
            <a:avLst/>
          </a:prstGeom>
        </p:spPr>
        <p:txBody>
          <a:bodyPr vert="horz" wrap="square" lIns="0" tIns="0" rIns="0" bIns="0" rtlCol="0">
            <a:spAutoFit/>
          </a:bodyPr>
          <a:lstStyle/>
          <a:p>
            <a:pPr lvl="0"/>
            <a:endParaRPr lang="en-US"/>
          </a:p>
        </p:txBody>
      </p:sp>
      <p:sp>
        <p:nvSpPr>
          <p:cNvPr id="15" name="TextBox 14"/>
          <p:cNvSpPr txBox="1"/>
          <p:nvPr userDrawn="1"/>
        </p:nvSpPr>
        <p:spPr>
          <a:xfrm>
            <a:off x="389437" y="4963255"/>
            <a:ext cx="3670877" cy="76944"/>
          </a:xfrm>
          <a:prstGeom prst="rect">
            <a:avLst/>
          </a:prstGeom>
          <a:noFill/>
        </p:spPr>
        <p:txBody>
          <a:bodyPr wrap="none" lIns="0" tIns="0" rIns="0" bIns="0" rtlCol="0">
            <a:spAutoFit/>
          </a:bodyPr>
          <a:lstStyle/>
          <a:p>
            <a:pPr>
              <a:lnSpc>
                <a:spcPct val="100000"/>
              </a:lnSpc>
            </a:pPr>
            <a:r>
              <a:rPr lang="en-US" sz="500" spc="0">
                <a:gradFill>
                  <a:gsLst>
                    <a:gs pos="0">
                      <a:srgbClr val="000000">
                        <a:lumMod val="75000"/>
                        <a:lumOff val="25000"/>
                      </a:srgbClr>
                    </a:gs>
                    <a:gs pos="80000">
                      <a:srgbClr val="000000">
                        <a:lumMod val="65000"/>
                        <a:lumOff val="35000"/>
                      </a:srgbClr>
                    </a:gs>
                  </a:gsLst>
                  <a:lin ang="16200000" scaled="0"/>
                </a:gradFill>
                <a:latin typeface="+mn-lt"/>
              </a:rPr>
              <a:t>© 2018 Veeam Software. Confidential information. All rights reserved. All trademarks are the property of their respective owners.</a:t>
            </a:r>
          </a:p>
        </p:txBody>
      </p:sp>
      <p:grpSp>
        <p:nvGrpSpPr>
          <p:cNvPr id="16" name="Group 15"/>
          <p:cNvGrpSpPr/>
          <p:nvPr userDrawn="1"/>
        </p:nvGrpSpPr>
        <p:grpSpPr>
          <a:xfrm rot="16200000">
            <a:off x="-1151128" y="454562"/>
            <a:ext cx="1429486" cy="520365"/>
            <a:chOff x="-2069182" y="-579662"/>
            <a:chExt cx="1429486" cy="520365"/>
          </a:xfrm>
        </p:grpSpPr>
        <p:grpSp>
          <p:nvGrpSpPr>
            <p:cNvPr id="17" name="Group 16"/>
            <p:cNvGrpSpPr/>
            <p:nvPr/>
          </p:nvGrpSpPr>
          <p:grpSpPr>
            <a:xfrm>
              <a:off x="-2069182" y="-297545"/>
              <a:ext cx="1429486" cy="238248"/>
              <a:chOff x="-2060858" y="2411918"/>
              <a:chExt cx="1917983" cy="319664"/>
            </a:xfrm>
          </p:grpSpPr>
          <p:sp>
            <p:nvSpPr>
              <p:cNvPr id="19" name="Rectangle 18"/>
              <p:cNvSpPr/>
              <p:nvPr/>
            </p:nvSpPr>
            <p:spPr bwMode="auto">
              <a:xfrm>
                <a:off x="-2060858" y="2411918"/>
                <a:ext cx="319664" cy="319664"/>
              </a:xfrm>
              <a:prstGeom prst="rect">
                <a:avLst/>
              </a:prstGeom>
              <a:solidFill>
                <a:srgbClr val="00B33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a:gradFill>
                    <a:gsLst>
                      <a:gs pos="0">
                        <a:srgbClr val="FFFFFF"/>
                      </a:gs>
                      <a:gs pos="100000">
                        <a:srgbClr val="FFFFFF"/>
                      </a:gs>
                    </a:gsLst>
                    <a:lin ang="5400000" scaled="0"/>
                  </a:gradFill>
                  <a:latin typeface="+mj-lt"/>
                  <a:ea typeface="Tahoma" panose="020B0604030504040204" pitchFamily="34" charset="0"/>
                  <a:cs typeface="Tahoma" panose="020B0604030504040204" pitchFamily="34" charset="0"/>
                </a:endParaRPr>
              </a:p>
            </p:txBody>
          </p:sp>
          <p:sp>
            <p:nvSpPr>
              <p:cNvPr id="20" name="Rectangle 19"/>
              <p:cNvSpPr/>
              <p:nvPr/>
            </p:nvSpPr>
            <p:spPr bwMode="auto">
              <a:xfrm>
                <a:off x="-1421530" y="2411918"/>
                <a:ext cx="319664" cy="319664"/>
              </a:xfrm>
              <a:prstGeom prst="rect">
                <a:avLst/>
              </a:prstGeom>
              <a:solidFill>
                <a:srgbClr val="93EB2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a:gradFill>
                    <a:gsLst>
                      <a:gs pos="0">
                        <a:srgbClr val="FFFFFF"/>
                      </a:gs>
                      <a:gs pos="100000">
                        <a:srgbClr val="FFFFFF"/>
                      </a:gs>
                    </a:gsLst>
                    <a:lin ang="5400000" scaled="0"/>
                  </a:gradFill>
                  <a:latin typeface="+mj-lt"/>
                  <a:ea typeface="Tahoma" panose="020B0604030504040204" pitchFamily="34" charset="0"/>
                  <a:cs typeface="Tahoma" panose="020B0604030504040204" pitchFamily="34" charset="0"/>
                </a:endParaRPr>
              </a:p>
            </p:txBody>
          </p:sp>
          <p:sp>
            <p:nvSpPr>
              <p:cNvPr id="21" name="Rectangle 20"/>
              <p:cNvSpPr/>
              <p:nvPr/>
            </p:nvSpPr>
            <p:spPr bwMode="auto">
              <a:xfrm>
                <a:off x="-1741194" y="2411918"/>
                <a:ext cx="319664" cy="319664"/>
              </a:xfrm>
              <a:prstGeom prst="rect">
                <a:avLst/>
              </a:prstGeom>
              <a:solidFill>
                <a:srgbClr val="005F4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a:gradFill>
                    <a:gsLst>
                      <a:gs pos="0">
                        <a:srgbClr val="FFFFFF"/>
                      </a:gs>
                      <a:gs pos="100000">
                        <a:srgbClr val="FFFFFF"/>
                      </a:gs>
                    </a:gsLst>
                    <a:lin ang="5400000" scaled="0"/>
                  </a:gradFill>
                  <a:latin typeface="+mj-lt"/>
                  <a:ea typeface="Tahoma" panose="020B0604030504040204" pitchFamily="34" charset="0"/>
                  <a:cs typeface="Tahoma" panose="020B0604030504040204" pitchFamily="34" charset="0"/>
                </a:endParaRPr>
              </a:p>
            </p:txBody>
          </p:sp>
          <p:sp>
            <p:nvSpPr>
              <p:cNvPr id="22" name="Rectangle 21"/>
              <p:cNvSpPr/>
              <p:nvPr/>
            </p:nvSpPr>
            <p:spPr bwMode="auto">
              <a:xfrm>
                <a:off x="-1101866" y="2411918"/>
                <a:ext cx="319664" cy="319664"/>
              </a:xfrm>
              <a:prstGeom prst="rect">
                <a:avLst/>
              </a:prstGeom>
              <a:solidFill>
                <a:srgbClr val="00B4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a:gradFill>
                    <a:gsLst>
                      <a:gs pos="0">
                        <a:srgbClr val="FFFFFF"/>
                      </a:gs>
                      <a:gs pos="100000">
                        <a:srgbClr val="FFFFFF"/>
                      </a:gs>
                    </a:gsLst>
                    <a:lin ang="5400000" scaled="0"/>
                  </a:gradFill>
                  <a:latin typeface="+mj-lt"/>
                  <a:ea typeface="Tahoma" panose="020B0604030504040204" pitchFamily="34" charset="0"/>
                  <a:cs typeface="Tahoma" panose="020B0604030504040204" pitchFamily="34" charset="0"/>
                </a:endParaRPr>
              </a:p>
            </p:txBody>
          </p:sp>
          <p:sp>
            <p:nvSpPr>
              <p:cNvPr id="23" name="Rectangle 22"/>
              <p:cNvSpPr/>
              <p:nvPr/>
            </p:nvSpPr>
            <p:spPr bwMode="auto">
              <a:xfrm>
                <a:off x="-782202" y="2411918"/>
                <a:ext cx="319664" cy="319664"/>
              </a:xfrm>
              <a:prstGeom prst="rect">
                <a:avLst/>
              </a:prstGeom>
              <a:solidFill>
                <a:srgbClr val="9D9D9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a:gradFill>
                    <a:gsLst>
                      <a:gs pos="0">
                        <a:srgbClr val="FFFFFF"/>
                      </a:gs>
                      <a:gs pos="100000">
                        <a:srgbClr val="FFFFFF"/>
                      </a:gs>
                    </a:gsLst>
                    <a:lin ang="5400000" scaled="0"/>
                  </a:gradFill>
                  <a:latin typeface="+mj-lt"/>
                  <a:ea typeface="Tahoma" panose="020B0604030504040204" pitchFamily="34" charset="0"/>
                  <a:cs typeface="Tahoma" panose="020B0604030504040204" pitchFamily="34" charset="0"/>
                </a:endParaRPr>
              </a:p>
            </p:txBody>
          </p:sp>
          <p:sp>
            <p:nvSpPr>
              <p:cNvPr id="24" name="Rectangle 23"/>
              <p:cNvSpPr/>
              <p:nvPr/>
            </p:nvSpPr>
            <p:spPr bwMode="auto">
              <a:xfrm>
                <a:off x="-462539" y="2411918"/>
                <a:ext cx="319664" cy="319664"/>
              </a:xfrm>
              <a:prstGeom prst="rect">
                <a:avLst/>
              </a:prstGeom>
              <a:solidFill>
                <a:srgbClr val="00E29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a:gradFill>
                    <a:gsLst>
                      <a:gs pos="0">
                        <a:srgbClr val="FFFFFF"/>
                      </a:gs>
                      <a:gs pos="100000">
                        <a:srgbClr val="FFFFFF"/>
                      </a:gs>
                    </a:gsLst>
                    <a:lin ang="5400000" scaled="0"/>
                  </a:gradFill>
                  <a:latin typeface="+mj-lt"/>
                  <a:ea typeface="Tahoma" panose="020B0604030504040204" pitchFamily="34" charset="0"/>
                  <a:cs typeface="Tahoma" panose="020B0604030504040204" pitchFamily="34" charset="0"/>
                </a:endParaRPr>
              </a:p>
            </p:txBody>
          </p:sp>
        </p:grpSp>
        <p:sp>
          <p:nvSpPr>
            <p:cNvPr id="18" name="TextBox 17"/>
            <p:cNvSpPr txBox="1"/>
            <p:nvPr/>
          </p:nvSpPr>
          <p:spPr>
            <a:xfrm>
              <a:off x="-2069182" y="-579662"/>
              <a:ext cx="1378583" cy="215444"/>
            </a:xfrm>
            <a:prstGeom prst="rect">
              <a:avLst/>
            </a:prstGeom>
            <a:noFill/>
          </p:spPr>
          <p:txBody>
            <a:bodyPr wrap="none" lIns="0" tIns="0" rIns="0" bIns="0" rtlCol="0" anchor="ctr">
              <a:spAutoFit/>
            </a:bodyPr>
            <a:lstStyle/>
            <a:p>
              <a:r>
                <a:rPr lang="en-US" sz="700">
                  <a:solidFill>
                    <a:schemeClr val="tx1">
                      <a:lumMod val="65000"/>
                      <a:lumOff val="35000"/>
                    </a:schemeClr>
                  </a:solidFill>
                  <a:latin typeface="+mj-lt"/>
                </a:rPr>
                <a:t>Use an eyedropper to choose </a:t>
              </a:r>
              <a:br>
                <a:rPr lang="en-US" sz="700">
                  <a:solidFill>
                    <a:schemeClr val="tx1">
                      <a:lumMod val="65000"/>
                      <a:lumOff val="35000"/>
                    </a:schemeClr>
                  </a:solidFill>
                  <a:latin typeface="+mj-lt"/>
                </a:rPr>
              </a:br>
              <a:r>
                <a:rPr lang="en-US" sz="700">
                  <a:solidFill>
                    <a:schemeClr val="tx1">
                      <a:lumMod val="65000"/>
                      <a:lumOff val="35000"/>
                    </a:schemeClr>
                  </a:solidFill>
                  <a:latin typeface="+mj-lt"/>
                </a:rPr>
                <a:t>one of </a:t>
              </a:r>
              <a:r>
                <a:rPr lang="en-US" sz="700" b="1">
                  <a:solidFill>
                    <a:schemeClr val="tx1">
                      <a:lumMod val="65000"/>
                      <a:lumOff val="35000"/>
                    </a:schemeClr>
                  </a:solidFill>
                  <a:latin typeface="+mj-lt"/>
                </a:rPr>
                <a:t>Veeam corporate colors:</a:t>
              </a:r>
            </a:p>
          </p:txBody>
        </p:sp>
      </p:grpSp>
    </p:spTree>
    <p:extLst>
      <p:ext uri="{BB962C8B-B14F-4D97-AF65-F5344CB8AC3E}">
        <p14:creationId xmlns:p14="http://schemas.microsoft.com/office/powerpoint/2010/main" val="97847204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877" r:id="rId7"/>
    <p:sldLayoutId id="2147483888" r:id="rId8"/>
  </p:sldLayoutIdLst>
  <p:transition>
    <p:fade/>
  </p:transition>
  <p:txStyles>
    <p:titleStyle>
      <a:lvl1pPr algn="l" defTabSz="686030" rtl="0" eaLnBrk="1" latinLnBrk="0" hangingPunct="1">
        <a:lnSpc>
          <a:spcPct val="100000"/>
        </a:lnSpc>
        <a:spcBef>
          <a:spcPct val="0"/>
        </a:spcBef>
        <a:buNone/>
        <a:defRPr lang="en-US" sz="4400" b="0" kern="1200" cap="none" spc="0" baseline="0" dirty="0" smtClean="0">
          <a:ln w="3175">
            <a:noFill/>
          </a:ln>
          <a:solidFill>
            <a:srgbClr val="00B336"/>
          </a:solidFill>
          <a:effectLst/>
          <a:latin typeface="+mj-lt"/>
          <a:ea typeface="+mn-ea"/>
          <a:cs typeface="Tahoma" panose="020B0604030504040204" pitchFamily="34" charset="0"/>
        </a:defRPr>
      </a:lvl1pPr>
    </p:titleStyle>
    <p:bodyStyle>
      <a:lvl1pPr marL="271457" indent="-271457" algn="l" defTabSz="686030" rtl="0" eaLnBrk="1" latinLnBrk="0" hangingPunct="1">
        <a:lnSpc>
          <a:spcPct val="100000"/>
        </a:lnSpc>
        <a:spcBef>
          <a:spcPts val="0"/>
        </a:spcBef>
        <a:buSzPct val="90000"/>
        <a:buFont typeface="Arial" pitchFamily="34" charset="0"/>
        <a:buChar char="•"/>
        <a:defRPr sz="2400" kern="1200" spc="0" baseline="0">
          <a:solidFill>
            <a:schemeClr val="tx1">
              <a:lumMod val="50000"/>
              <a:lumOff val="50000"/>
            </a:schemeClr>
          </a:solidFill>
          <a:latin typeface="+mn-lt"/>
          <a:ea typeface="+mn-ea"/>
          <a:cs typeface="+mn-cs"/>
        </a:defRPr>
      </a:lvl1pPr>
      <a:lvl2pPr marL="266693" indent="-266693" algn="l" defTabSz="686030" rtl="0" eaLnBrk="1" latinLnBrk="0" hangingPunct="1">
        <a:lnSpc>
          <a:spcPct val="100000"/>
        </a:lnSpc>
        <a:spcBef>
          <a:spcPts val="0"/>
        </a:spcBef>
        <a:buClr>
          <a:schemeClr val="tx1">
            <a:lumMod val="50000"/>
            <a:lumOff val="50000"/>
          </a:schemeClr>
        </a:buClr>
        <a:buSzPct val="90000"/>
        <a:buFont typeface="Arial" pitchFamily="34" charset="0"/>
        <a:buChar char="•"/>
        <a:tabLst/>
        <a:defRPr sz="2000" kern="1200" spc="0" baseline="0">
          <a:solidFill>
            <a:schemeClr val="tx1">
              <a:lumMod val="50000"/>
              <a:lumOff val="50000"/>
            </a:schemeClr>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400"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6030" rtl="0" eaLnBrk="1" latinLnBrk="0" hangingPunct="1">
        <a:defRPr sz="1400" kern="1200">
          <a:solidFill>
            <a:schemeClr val="tx1"/>
          </a:solidFill>
          <a:latin typeface="+mn-lt"/>
          <a:ea typeface="+mn-ea"/>
          <a:cs typeface="+mn-cs"/>
        </a:defRPr>
      </a:lvl1pPr>
      <a:lvl2pPr marL="343016" algn="l" defTabSz="686030" rtl="0" eaLnBrk="1" latinLnBrk="0" hangingPunct="1">
        <a:defRPr sz="1400" kern="1200">
          <a:solidFill>
            <a:schemeClr val="tx1"/>
          </a:solidFill>
          <a:latin typeface="+mn-lt"/>
          <a:ea typeface="+mn-ea"/>
          <a:cs typeface="+mn-cs"/>
        </a:defRPr>
      </a:lvl2pPr>
      <a:lvl3pPr marL="686030" algn="l" defTabSz="686030" rtl="0" eaLnBrk="1" latinLnBrk="0" hangingPunct="1">
        <a:defRPr sz="1400" kern="1200">
          <a:solidFill>
            <a:schemeClr val="tx1"/>
          </a:solidFill>
          <a:latin typeface="+mn-lt"/>
          <a:ea typeface="+mn-ea"/>
          <a:cs typeface="+mn-cs"/>
        </a:defRPr>
      </a:lvl3pPr>
      <a:lvl4pPr marL="1029044" algn="l" defTabSz="686030" rtl="0" eaLnBrk="1" latinLnBrk="0" hangingPunct="1">
        <a:defRPr sz="1400" kern="1200">
          <a:solidFill>
            <a:schemeClr val="tx1"/>
          </a:solidFill>
          <a:latin typeface="+mn-lt"/>
          <a:ea typeface="+mn-ea"/>
          <a:cs typeface="+mn-cs"/>
        </a:defRPr>
      </a:lvl4pPr>
      <a:lvl5pPr marL="1372060" algn="l" defTabSz="686030" rtl="0" eaLnBrk="1" latinLnBrk="0" hangingPunct="1">
        <a:defRPr sz="1400" kern="1200">
          <a:solidFill>
            <a:schemeClr val="tx1"/>
          </a:solidFill>
          <a:latin typeface="+mn-lt"/>
          <a:ea typeface="+mn-ea"/>
          <a:cs typeface="+mn-cs"/>
        </a:defRPr>
      </a:lvl5pPr>
      <a:lvl6pPr marL="1715075" algn="l" defTabSz="686030" rtl="0" eaLnBrk="1" latinLnBrk="0" hangingPunct="1">
        <a:defRPr sz="1400" kern="1200">
          <a:solidFill>
            <a:schemeClr val="tx1"/>
          </a:solidFill>
          <a:latin typeface="+mn-lt"/>
          <a:ea typeface="+mn-ea"/>
          <a:cs typeface="+mn-cs"/>
        </a:defRPr>
      </a:lvl6pPr>
      <a:lvl7pPr marL="2058089" algn="l" defTabSz="686030" rtl="0" eaLnBrk="1" latinLnBrk="0" hangingPunct="1">
        <a:defRPr sz="1400" kern="1200">
          <a:solidFill>
            <a:schemeClr val="tx1"/>
          </a:solidFill>
          <a:latin typeface="+mn-lt"/>
          <a:ea typeface="+mn-ea"/>
          <a:cs typeface="+mn-cs"/>
        </a:defRPr>
      </a:lvl7pPr>
      <a:lvl8pPr marL="2401104" algn="l" defTabSz="686030" rtl="0" eaLnBrk="1" latinLnBrk="0" hangingPunct="1">
        <a:defRPr sz="1400" kern="1200">
          <a:solidFill>
            <a:schemeClr val="tx1"/>
          </a:solidFill>
          <a:latin typeface="+mn-lt"/>
          <a:ea typeface="+mn-ea"/>
          <a:cs typeface="+mn-cs"/>
        </a:defRPr>
      </a:lvl8pPr>
      <a:lvl9pPr marL="2744120" algn="l" defTabSz="68603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59E6076E-5F74-48D0-9FB8-51E35468AA6E}"/>
              </a:ext>
            </a:extLst>
          </p:cNvPr>
          <p:cNvPicPr>
            <a:picLocks noChangeAspect="1"/>
          </p:cNvPicPr>
          <p:nvPr userDrawn="1"/>
        </p:nvPicPr>
        <p:blipFill>
          <a:blip r:embed="rId8"/>
          <a:stretch>
            <a:fillRect/>
          </a:stretch>
        </p:blipFill>
        <p:spPr>
          <a:xfrm>
            <a:off x="6606" y="-2199"/>
            <a:ext cx="9117654" cy="5145699"/>
          </a:xfrm>
          <a:prstGeom prst="rect">
            <a:avLst/>
          </a:prstGeom>
        </p:spPr>
      </p:pic>
      <p:sp>
        <p:nvSpPr>
          <p:cNvPr id="2" name="Title Placeholder 1"/>
          <p:cNvSpPr>
            <a:spLocks noGrp="1"/>
          </p:cNvSpPr>
          <p:nvPr>
            <p:ph type="title"/>
          </p:nvPr>
        </p:nvSpPr>
        <p:spPr>
          <a:xfrm>
            <a:off x="389436" y="171451"/>
            <a:ext cx="8363938" cy="567848"/>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389438" y="1085852"/>
            <a:ext cx="8363937" cy="3646139"/>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15" name="Group 14"/>
          <p:cNvGrpSpPr/>
          <p:nvPr userDrawn="1"/>
        </p:nvGrpSpPr>
        <p:grpSpPr>
          <a:xfrm rot="16200000">
            <a:off x="-1151127" y="454562"/>
            <a:ext cx="1429486" cy="520368"/>
            <a:chOff x="-2069183" y="-579662"/>
            <a:chExt cx="1429486" cy="520368"/>
          </a:xfrm>
        </p:grpSpPr>
        <p:grpSp>
          <p:nvGrpSpPr>
            <p:cNvPr id="16" name="Group 15"/>
            <p:cNvGrpSpPr/>
            <p:nvPr/>
          </p:nvGrpSpPr>
          <p:grpSpPr>
            <a:xfrm>
              <a:off x="-2069183" y="-297543"/>
              <a:ext cx="1429486" cy="238249"/>
              <a:chOff x="-2060858" y="2411918"/>
              <a:chExt cx="1917982" cy="319665"/>
            </a:xfrm>
          </p:grpSpPr>
          <p:sp>
            <p:nvSpPr>
              <p:cNvPr id="18" name="Rectangle 17"/>
              <p:cNvSpPr/>
              <p:nvPr/>
            </p:nvSpPr>
            <p:spPr bwMode="auto">
              <a:xfrm>
                <a:off x="-2060858" y="2411918"/>
                <a:ext cx="319664" cy="319664"/>
              </a:xfrm>
              <a:prstGeom prst="rect">
                <a:avLst/>
              </a:prstGeom>
              <a:solidFill>
                <a:srgbClr val="00B33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19" name="Rectangle 18"/>
              <p:cNvSpPr/>
              <p:nvPr/>
            </p:nvSpPr>
            <p:spPr bwMode="auto">
              <a:xfrm>
                <a:off x="-1421530" y="2411918"/>
                <a:ext cx="319664" cy="319664"/>
              </a:xfrm>
              <a:prstGeom prst="rect">
                <a:avLst/>
              </a:prstGeom>
              <a:solidFill>
                <a:srgbClr val="93EB2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0" name="Rectangle 19"/>
              <p:cNvSpPr/>
              <p:nvPr/>
            </p:nvSpPr>
            <p:spPr bwMode="auto">
              <a:xfrm>
                <a:off x="-1741194" y="2411918"/>
                <a:ext cx="319664" cy="319664"/>
              </a:xfrm>
              <a:prstGeom prst="rect">
                <a:avLst/>
              </a:prstGeom>
              <a:solidFill>
                <a:srgbClr val="005F4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1" name="Rectangle 20"/>
              <p:cNvSpPr/>
              <p:nvPr/>
            </p:nvSpPr>
            <p:spPr bwMode="auto">
              <a:xfrm>
                <a:off x="-1101866" y="2411918"/>
                <a:ext cx="319664" cy="319664"/>
              </a:xfrm>
              <a:prstGeom prst="rect">
                <a:avLst/>
              </a:prstGeom>
              <a:solidFill>
                <a:srgbClr val="00B4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2" name="Rectangle 21"/>
              <p:cNvSpPr/>
              <p:nvPr/>
            </p:nvSpPr>
            <p:spPr bwMode="auto">
              <a:xfrm>
                <a:off x="-782202" y="2411918"/>
                <a:ext cx="319664" cy="319664"/>
              </a:xfrm>
              <a:prstGeom prst="rect">
                <a:avLst/>
              </a:prstGeom>
              <a:solidFill>
                <a:srgbClr val="9D9D9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3" name="Rectangle 22"/>
              <p:cNvSpPr/>
              <p:nvPr/>
            </p:nvSpPr>
            <p:spPr bwMode="auto">
              <a:xfrm>
                <a:off x="-462540" y="2411919"/>
                <a:ext cx="319664" cy="319664"/>
              </a:xfrm>
              <a:prstGeom prst="rect">
                <a:avLst/>
              </a:prstGeom>
              <a:solidFill>
                <a:srgbClr val="00E29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grpSp>
        <p:sp>
          <p:nvSpPr>
            <p:cNvPr id="17" name="TextBox 16"/>
            <p:cNvSpPr txBox="1"/>
            <p:nvPr/>
          </p:nvSpPr>
          <p:spPr>
            <a:xfrm>
              <a:off x="-2069182" y="-579662"/>
              <a:ext cx="1378583" cy="215444"/>
            </a:xfrm>
            <a:prstGeom prst="rect">
              <a:avLst/>
            </a:prstGeom>
            <a:noFill/>
          </p:spPr>
          <p:txBody>
            <a:bodyPr wrap="none" lIns="0" tIns="0" rIns="0" bIns="0" rtlCol="0" anchor="ctr">
              <a:spAutoFit/>
            </a:bodyPr>
            <a:lstStyle/>
            <a:p>
              <a:r>
                <a:rPr lang="en-US" sz="700" dirty="0">
                  <a:solidFill>
                    <a:schemeClr val="tx1">
                      <a:lumMod val="65000"/>
                      <a:lumOff val="35000"/>
                    </a:schemeClr>
                  </a:solidFill>
                  <a:latin typeface="+mj-lt"/>
                </a:rPr>
                <a:t>Use an eyedropper to choose </a:t>
              </a:r>
              <a:br>
                <a:rPr lang="en-US" sz="700" dirty="0">
                  <a:solidFill>
                    <a:schemeClr val="tx1">
                      <a:lumMod val="65000"/>
                      <a:lumOff val="35000"/>
                    </a:schemeClr>
                  </a:solidFill>
                  <a:latin typeface="+mj-lt"/>
                </a:rPr>
              </a:br>
              <a:r>
                <a:rPr lang="en-US" sz="700" dirty="0">
                  <a:solidFill>
                    <a:schemeClr val="tx1">
                      <a:lumMod val="65000"/>
                      <a:lumOff val="35000"/>
                    </a:schemeClr>
                  </a:solidFill>
                  <a:latin typeface="+mj-lt"/>
                </a:rPr>
                <a:t>one of </a:t>
              </a:r>
              <a:r>
                <a:rPr lang="en-US" sz="700" b="1" dirty="0">
                  <a:solidFill>
                    <a:schemeClr val="tx1">
                      <a:lumMod val="65000"/>
                      <a:lumOff val="35000"/>
                    </a:schemeClr>
                  </a:solidFill>
                  <a:latin typeface="+mj-lt"/>
                </a:rPr>
                <a:t>Veeam corporate colors:</a:t>
              </a:r>
            </a:p>
          </p:txBody>
        </p:sp>
      </p:grpSp>
    </p:spTree>
    <p:extLst>
      <p:ext uri="{BB962C8B-B14F-4D97-AF65-F5344CB8AC3E}">
        <p14:creationId xmlns:p14="http://schemas.microsoft.com/office/powerpoint/2010/main" val="1059681699"/>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Lst>
  <p:transition>
    <p:fade/>
  </p:transition>
  <p:txStyles>
    <p:titleStyle>
      <a:lvl1pPr algn="l" defTabSz="686030" rtl="0" eaLnBrk="1" latinLnBrk="0" hangingPunct="1">
        <a:lnSpc>
          <a:spcPct val="90000"/>
        </a:lnSpc>
        <a:spcBef>
          <a:spcPct val="0"/>
        </a:spcBef>
        <a:buNone/>
        <a:defRPr lang="en-US" sz="4100" b="0" kern="1200" cap="none" spc="0" baseline="0" dirty="0" smtClean="0">
          <a:ln w="3175">
            <a:noFill/>
          </a:ln>
          <a:solidFill>
            <a:schemeClr val="bg1"/>
          </a:solidFill>
          <a:effectLst/>
          <a:latin typeface="+mj-lt"/>
          <a:ea typeface="+mn-ea"/>
          <a:cs typeface="Arial" charset="0"/>
        </a:defRPr>
      </a:lvl1pPr>
    </p:titleStyle>
    <p:bodyStyle>
      <a:lvl1pPr marL="259654" indent="-259654" algn="l" defTabSz="686030" rtl="0" eaLnBrk="1" latinLnBrk="0" hangingPunct="1">
        <a:lnSpc>
          <a:spcPct val="90000"/>
        </a:lnSpc>
        <a:spcBef>
          <a:spcPct val="20000"/>
        </a:spcBef>
        <a:buSzPct val="90000"/>
        <a:buFont typeface="Arial" pitchFamily="34" charset="0"/>
        <a:buChar char="•"/>
        <a:defRPr sz="2400" kern="1200" spc="0">
          <a:solidFill>
            <a:schemeClr val="bg1"/>
          </a:solidFill>
          <a:latin typeface="+mn-lt"/>
          <a:ea typeface="+mn-ea"/>
          <a:cs typeface="+mn-cs"/>
        </a:defRPr>
      </a:lvl1pPr>
      <a:lvl2pPr marL="472856" indent="-213202" algn="l" defTabSz="686030" rtl="0" eaLnBrk="1" latinLnBrk="0" hangingPunct="1">
        <a:lnSpc>
          <a:spcPct val="90000"/>
        </a:lnSpc>
        <a:spcBef>
          <a:spcPct val="20000"/>
        </a:spcBef>
        <a:buSzPct val="90000"/>
        <a:buFont typeface="Arial" pitchFamily="34" charset="0"/>
        <a:buChar char="•"/>
        <a:tabLst>
          <a:tab pos="472856" algn="l"/>
        </a:tabLst>
        <a:defRPr sz="2100" kern="1200" spc="0">
          <a:solidFill>
            <a:schemeClr val="bg1"/>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a:solidFill>
            <a:schemeClr val="bg1"/>
          </a:soli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500" kern="1200" spc="0">
          <a:solidFill>
            <a:schemeClr val="bg1"/>
          </a:soli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6030" rtl="0" eaLnBrk="1" latinLnBrk="0" hangingPunct="1">
        <a:defRPr sz="1400" kern="1200">
          <a:solidFill>
            <a:schemeClr val="tx1"/>
          </a:solidFill>
          <a:latin typeface="+mn-lt"/>
          <a:ea typeface="+mn-ea"/>
          <a:cs typeface="+mn-cs"/>
        </a:defRPr>
      </a:lvl1pPr>
      <a:lvl2pPr marL="343016" algn="l" defTabSz="686030" rtl="0" eaLnBrk="1" latinLnBrk="0" hangingPunct="1">
        <a:defRPr sz="1400" kern="1200">
          <a:solidFill>
            <a:schemeClr val="tx1"/>
          </a:solidFill>
          <a:latin typeface="+mn-lt"/>
          <a:ea typeface="+mn-ea"/>
          <a:cs typeface="+mn-cs"/>
        </a:defRPr>
      </a:lvl2pPr>
      <a:lvl3pPr marL="686030" algn="l" defTabSz="686030" rtl="0" eaLnBrk="1" latinLnBrk="0" hangingPunct="1">
        <a:defRPr sz="1400" kern="1200">
          <a:solidFill>
            <a:schemeClr val="tx1"/>
          </a:solidFill>
          <a:latin typeface="+mn-lt"/>
          <a:ea typeface="+mn-ea"/>
          <a:cs typeface="+mn-cs"/>
        </a:defRPr>
      </a:lvl3pPr>
      <a:lvl4pPr marL="1029044" algn="l" defTabSz="686030" rtl="0" eaLnBrk="1" latinLnBrk="0" hangingPunct="1">
        <a:defRPr sz="1400" kern="1200">
          <a:solidFill>
            <a:schemeClr val="tx1"/>
          </a:solidFill>
          <a:latin typeface="+mn-lt"/>
          <a:ea typeface="+mn-ea"/>
          <a:cs typeface="+mn-cs"/>
        </a:defRPr>
      </a:lvl4pPr>
      <a:lvl5pPr marL="1372060" algn="l" defTabSz="686030" rtl="0" eaLnBrk="1" latinLnBrk="0" hangingPunct="1">
        <a:defRPr sz="1400" kern="1200">
          <a:solidFill>
            <a:schemeClr val="tx1"/>
          </a:solidFill>
          <a:latin typeface="+mn-lt"/>
          <a:ea typeface="+mn-ea"/>
          <a:cs typeface="+mn-cs"/>
        </a:defRPr>
      </a:lvl5pPr>
      <a:lvl6pPr marL="1715075" algn="l" defTabSz="686030" rtl="0" eaLnBrk="1" latinLnBrk="0" hangingPunct="1">
        <a:defRPr sz="1400" kern="1200">
          <a:solidFill>
            <a:schemeClr val="tx1"/>
          </a:solidFill>
          <a:latin typeface="+mn-lt"/>
          <a:ea typeface="+mn-ea"/>
          <a:cs typeface="+mn-cs"/>
        </a:defRPr>
      </a:lvl6pPr>
      <a:lvl7pPr marL="2058089" algn="l" defTabSz="686030" rtl="0" eaLnBrk="1" latinLnBrk="0" hangingPunct="1">
        <a:defRPr sz="1400" kern="1200">
          <a:solidFill>
            <a:schemeClr val="tx1"/>
          </a:solidFill>
          <a:latin typeface="+mn-lt"/>
          <a:ea typeface="+mn-ea"/>
          <a:cs typeface="+mn-cs"/>
        </a:defRPr>
      </a:lvl7pPr>
      <a:lvl8pPr marL="2401104" algn="l" defTabSz="686030" rtl="0" eaLnBrk="1" latinLnBrk="0" hangingPunct="1">
        <a:defRPr sz="1400" kern="1200">
          <a:solidFill>
            <a:schemeClr val="tx1"/>
          </a:solidFill>
          <a:latin typeface="+mn-lt"/>
          <a:ea typeface="+mn-ea"/>
          <a:cs typeface="+mn-cs"/>
        </a:defRPr>
      </a:lvl8pPr>
      <a:lvl9pPr marL="2744120" algn="l" defTabSz="68603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171451"/>
            <a:ext cx="8363938" cy="553998"/>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360000" y="1088158"/>
            <a:ext cx="8363937" cy="307777"/>
          </a:xfrm>
          <a:prstGeom prst="rect">
            <a:avLst/>
          </a:prstGeom>
        </p:spPr>
        <p:txBody>
          <a:bodyPr vert="horz" wrap="square" lIns="0" tIns="0" rIns="0" bIns="0" rtlCol="0">
            <a:spAutoFit/>
          </a:bodyPr>
          <a:lstStyle/>
          <a:p>
            <a:pPr lvl="0"/>
            <a:endParaRPr lang="en-US" dirty="0"/>
          </a:p>
        </p:txBody>
      </p:sp>
      <p:sp>
        <p:nvSpPr>
          <p:cNvPr id="15" name="TextBox 14"/>
          <p:cNvSpPr txBox="1"/>
          <p:nvPr userDrawn="1"/>
        </p:nvSpPr>
        <p:spPr>
          <a:xfrm>
            <a:off x="360000" y="4963255"/>
            <a:ext cx="3670877" cy="76944"/>
          </a:xfrm>
          <a:prstGeom prst="rect">
            <a:avLst/>
          </a:prstGeom>
          <a:noFill/>
        </p:spPr>
        <p:txBody>
          <a:bodyPr wrap="none" lIns="0" tIns="0" rIns="0" bIns="0" rtlCol="0">
            <a:spAutoFit/>
          </a:bodyPr>
          <a:lstStyle/>
          <a:p>
            <a:pPr>
              <a:lnSpc>
                <a:spcPct val="100000"/>
              </a:lnSpc>
            </a:pPr>
            <a:r>
              <a:rPr lang="en-US" sz="500" spc="0" dirty="0">
                <a:gradFill>
                  <a:gsLst>
                    <a:gs pos="0">
                      <a:srgbClr val="000000">
                        <a:lumMod val="75000"/>
                        <a:lumOff val="25000"/>
                      </a:srgbClr>
                    </a:gs>
                    <a:gs pos="80000">
                      <a:srgbClr val="000000">
                        <a:lumMod val="65000"/>
                        <a:lumOff val="35000"/>
                      </a:srgbClr>
                    </a:gs>
                  </a:gsLst>
                  <a:lin ang="16200000" scaled="0"/>
                </a:gradFill>
                <a:latin typeface="+mn-lt"/>
              </a:rPr>
              <a:t>© 201</a:t>
            </a:r>
            <a:r>
              <a:rPr lang="ru-RU" sz="500" spc="0" dirty="0">
                <a:gradFill>
                  <a:gsLst>
                    <a:gs pos="0">
                      <a:srgbClr val="000000">
                        <a:lumMod val="75000"/>
                        <a:lumOff val="25000"/>
                      </a:srgbClr>
                    </a:gs>
                    <a:gs pos="80000">
                      <a:srgbClr val="000000">
                        <a:lumMod val="65000"/>
                        <a:lumOff val="35000"/>
                      </a:srgbClr>
                    </a:gs>
                  </a:gsLst>
                  <a:lin ang="16200000" scaled="0"/>
                </a:gradFill>
                <a:latin typeface="+mn-lt"/>
              </a:rPr>
              <a:t>9</a:t>
            </a:r>
            <a:r>
              <a:rPr lang="en-US" sz="500" spc="0" dirty="0">
                <a:gradFill>
                  <a:gsLst>
                    <a:gs pos="0">
                      <a:srgbClr val="000000">
                        <a:lumMod val="75000"/>
                        <a:lumOff val="25000"/>
                      </a:srgbClr>
                    </a:gs>
                    <a:gs pos="80000">
                      <a:srgbClr val="000000">
                        <a:lumMod val="65000"/>
                        <a:lumOff val="35000"/>
                      </a:srgbClr>
                    </a:gs>
                  </a:gsLst>
                  <a:lin ang="16200000" scaled="0"/>
                </a:gradFill>
                <a:latin typeface="+mn-lt"/>
              </a:rPr>
              <a:t> Veeam Software. Confidential information. All rights reserved. All trademarks are the property of their respective owners.</a:t>
            </a:r>
          </a:p>
        </p:txBody>
      </p:sp>
      <p:grpSp>
        <p:nvGrpSpPr>
          <p:cNvPr id="16" name="Group 15"/>
          <p:cNvGrpSpPr/>
          <p:nvPr userDrawn="1"/>
        </p:nvGrpSpPr>
        <p:grpSpPr>
          <a:xfrm rot="16200000">
            <a:off x="-1151128" y="454562"/>
            <a:ext cx="1429486" cy="520365"/>
            <a:chOff x="-2069182" y="-579662"/>
            <a:chExt cx="1429486" cy="520365"/>
          </a:xfrm>
        </p:grpSpPr>
        <p:grpSp>
          <p:nvGrpSpPr>
            <p:cNvPr id="17" name="Group 16"/>
            <p:cNvGrpSpPr/>
            <p:nvPr/>
          </p:nvGrpSpPr>
          <p:grpSpPr>
            <a:xfrm>
              <a:off x="-2069182" y="-297545"/>
              <a:ext cx="1429486" cy="238248"/>
              <a:chOff x="-2060858" y="2411918"/>
              <a:chExt cx="1917983" cy="319664"/>
            </a:xfrm>
          </p:grpSpPr>
          <p:sp>
            <p:nvSpPr>
              <p:cNvPr id="19" name="Rectangle 18"/>
              <p:cNvSpPr/>
              <p:nvPr/>
            </p:nvSpPr>
            <p:spPr bwMode="auto">
              <a:xfrm>
                <a:off x="-2060858" y="2411918"/>
                <a:ext cx="319664" cy="319664"/>
              </a:xfrm>
              <a:prstGeom prst="rect">
                <a:avLst/>
              </a:prstGeom>
              <a:solidFill>
                <a:srgbClr val="00B33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0" name="Rectangle 19"/>
              <p:cNvSpPr/>
              <p:nvPr/>
            </p:nvSpPr>
            <p:spPr bwMode="auto">
              <a:xfrm>
                <a:off x="-1421530" y="2411918"/>
                <a:ext cx="319664" cy="319664"/>
              </a:xfrm>
              <a:prstGeom prst="rect">
                <a:avLst/>
              </a:prstGeom>
              <a:solidFill>
                <a:srgbClr val="93EB2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1" name="Rectangle 20"/>
              <p:cNvSpPr/>
              <p:nvPr/>
            </p:nvSpPr>
            <p:spPr bwMode="auto">
              <a:xfrm>
                <a:off x="-1741194" y="2411918"/>
                <a:ext cx="319664" cy="319664"/>
              </a:xfrm>
              <a:prstGeom prst="rect">
                <a:avLst/>
              </a:prstGeom>
              <a:solidFill>
                <a:srgbClr val="005F4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2" name="Rectangle 21"/>
              <p:cNvSpPr/>
              <p:nvPr/>
            </p:nvSpPr>
            <p:spPr bwMode="auto">
              <a:xfrm>
                <a:off x="-1101866" y="2411918"/>
                <a:ext cx="319664" cy="319664"/>
              </a:xfrm>
              <a:prstGeom prst="rect">
                <a:avLst/>
              </a:prstGeom>
              <a:solidFill>
                <a:srgbClr val="00B4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3" name="Rectangle 22"/>
              <p:cNvSpPr/>
              <p:nvPr/>
            </p:nvSpPr>
            <p:spPr bwMode="auto">
              <a:xfrm>
                <a:off x="-782202" y="2411918"/>
                <a:ext cx="319664" cy="319664"/>
              </a:xfrm>
              <a:prstGeom prst="rect">
                <a:avLst/>
              </a:prstGeom>
              <a:solidFill>
                <a:srgbClr val="9D9D9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4" name="Rectangle 23"/>
              <p:cNvSpPr/>
              <p:nvPr/>
            </p:nvSpPr>
            <p:spPr bwMode="auto">
              <a:xfrm>
                <a:off x="-462539" y="2411918"/>
                <a:ext cx="319664" cy="319664"/>
              </a:xfrm>
              <a:prstGeom prst="rect">
                <a:avLst/>
              </a:prstGeom>
              <a:solidFill>
                <a:srgbClr val="00E29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pc="0" dirty="0">
                  <a:gradFill>
                    <a:gsLst>
                      <a:gs pos="0">
                        <a:srgbClr val="FFFFFF"/>
                      </a:gs>
                      <a:gs pos="100000">
                        <a:srgbClr val="FFFFFF"/>
                      </a:gs>
                    </a:gsLst>
                    <a:lin ang="5400000" scaled="0"/>
                  </a:gradFill>
                  <a:latin typeface="+mj-lt"/>
                  <a:ea typeface="Segoe UI" pitchFamily="34" charset="0"/>
                  <a:cs typeface="Segoe UI" pitchFamily="34" charset="0"/>
                </a:endParaRPr>
              </a:p>
            </p:txBody>
          </p:sp>
        </p:grpSp>
        <p:sp>
          <p:nvSpPr>
            <p:cNvPr id="18" name="TextBox 17"/>
            <p:cNvSpPr txBox="1"/>
            <p:nvPr/>
          </p:nvSpPr>
          <p:spPr>
            <a:xfrm>
              <a:off x="-2069182" y="-579662"/>
              <a:ext cx="1378583" cy="215444"/>
            </a:xfrm>
            <a:prstGeom prst="rect">
              <a:avLst/>
            </a:prstGeom>
            <a:noFill/>
          </p:spPr>
          <p:txBody>
            <a:bodyPr wrap="none" lIns="0" tIns="0" rIns="0" bIns="0" rtlCol="0" anchor="ctr">
              <a:spAutoFit/>
            </a:bodyPr>
            <a:lstStyle/>
            <a:p>
              <a:r>
                <a:rPr lang="en-US" sz="700" dirty="0">
                  <a:solidFill>
                    <a:schemeClr val="tx1">
                      <a:lumMod val="65000"/>
                      <a:lumOff val="35000"/>
                    </a:schemeClr>
                  </a:solidFill>
                  <a:latin typeface="+mj-lt"/>
                </a:rPr>
                <a:t>Use an eyedropper to choose </a:t>
              </a:r>
              <a:br>
                <a:rPr lang="en-US" sz="700" dirty="0">
                  <a:solidFill>
                    <a:schemeClr val="tx1">
                      <a:lumMod val="65000"/>
                      <a:lumOff val="35000"/>
                    </a:schemeClr>
                  </a:solidFill>
                  <a:latin typeface="+mj-lt"/>
                </a:rPr>
              </a:br>
              <a:r>
                <a:rPr lang="en-US" sz="700" dirty="0">
                  <a:solidFill>
                    <a:schemeClr val="tx1">
                      <a:lumMod val="65000"/>
                      <a:lumOff val="35000"/>
                    </a:schemeClr>
                  </a:solidFill>
                  <a:latin typeface="+mj-lt"/>
                </a:rPr>
                <a:t>one of </a:t>
              </a:r>
              <a:r>
                <a:rPr lang="en-US" sz="700" b="1" dirty="0">
                  <a:solidFill>
                    <a:schemeClr val="tx1">
                      <a:lumMod val="65000"/>
                      <a:lumOff val="35000"/>
                    </a:schemeClr>
                  </a:solidFill>
                  <a:latin typeface="+mj-lt"/>
                </a:rPr>
                <a:t>Veeam corporate colors:</a:t>
              </a:r>
            </a:p>
          </p:txBody>
        </p:sp>
      </p:grpSp>
    </p:spTree>
    <p:extLst>
      <p:ext uri="{BB962C8B-B14F-4D97-AF65-F5344CB8AC3E}">
        <p14:creationId xmlns:p14="http://schemas.microsoft.com/office/powerpoint/2010/main" val="2488214563"/>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Lst>
  <p:transition>
    <p:fade/>
  </p:transition>
  <p:txStyles>
    <p:titleStyle>
      <a:lvl1pPr algn="l" defTabSz="686030" rtl="0" eaLnBrk="1" latinLnBrk="0" hangingPunct="1">
        <a:lnSpc>
          <a:spcPct val="100000"/>
        </a:lnSpc>
        <a:spcBef>
          <a:spcPct val="0"/>
        </a:spcBef>
        <a:buNone/>
        <a:defRPr lang="en-US" sz="3600" b="0" kern="1200" cap="none" spc="0" baseline="0" dirty="0" smtClean="0">
          <a:ln w="3175">
            <a:noFill/>
          </a:ln>
          <a:solidFill>
            <a:srgbClr val="00B336"/>
          </a:solidFill>
          <a:effectLst/>
          <a:latin typeface="+mj-lt"/>
          <a:ea typeface="+mn-ea"/>
          <a:cs typeface="Arial" charset="0"/>
        </a:defRPr>
      </a:lvl1pPr>
    </p:titleStyle>
    <p:bodyStyle>
      <a:lvl1pPr marL="0" indent="0" algn="l" defTabSz="686030" rtl="0" eaLnBrk="1" latinLnBrk="0" hangingPunct="1">
        <a:lnSpc>
          <a:spcPct val="100000"/>
        </a:lnSpc>
        <a:spcBef>
          <a:spcPts val="0"/>
        </a:spcBef>
        <a:buSzPct val="90000"/>
        <a:buFont typeface="Arial" pitchFamily="34" charset="0"/>
        <a:buNone/>
        <a:defRPr sz="2000" kern="1200" spc="0" baseline="0">
          <a:solidFill>
            <a:schemeClr val="tx1">
              <a:lumMod val="65000"/>
              <a:lumOff val="35000"/>
            </a:schemeClr>
          </a:solidFill>
          <a:latin typeface="+mn-lt"/>
          <a:ea typeface="+mn-ea"/>
          <a:cs typeface="+mn-cs"/>
        </a:defRPr>
      </a:lvl1pPr>
      <a:lvl2pPr marL="266693" indent="-266693" algn="l" defTabSz="686030" rtl="0" eaLnBrk="1" latinLnBrk="0" hangingPunct="1">
        <a:lnSpc>
          <a:spcPct val="100000"/>
        </a:lnSpc>
        <a:spcBef>
          <a:spcPts val="0"/>
        </a:spcBef>
        <a:buClr>
          <a:schemeClr val="tx1">
            <a:lumMod val="50000"/>
            <a:lumOff val="50000"/>
          </a:schemeClr>
        </a:buClr>
        <a:buSzPct val="90000"/>
        <a:buFont typeface="Arial" pitchFamily="34" charset="0"/>
        <a:buChar char="•"/>
        <a:tabLst/>
        <a:defRPr sz="2000" kern="1200" spc="0" baseline="0">
          <a:solidFill>
            <a:schemeClr val="tx1">
              <a:lumMod val="50000"/>
              <a:lumOff val="50000"/>
            </a:schemeClr>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400"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6030" rtl="0" eaLnBrk="1" latinLnBrk="0" hangingPunct="1">
        <a:defRPr sz="1400" kern="1200">
          <a:solidFill>
            <a:schemeClr val="tx1"/>
          </a:solidFill>
          <a:latin typeface="+mn-lt"/>
          <a:ea typeface="+mn-ea"/>
          <a:cs typeface="+mn-cs"/>
        </a:defRPr>
      </a:lvl1pPr>
      <a:lvl2pPr marL="343016" algn="l" defTabSz="686030" rtl="0" eaLnBrk="1" latinLnBrk="0" hangingPunct="1">
        <a:defRPr sz="1400" kern="1200">
          <a:solidFill>
            <a:schemeClr val="tx1"/>
          </a:solidFill>
          <a:latin typeface="+mn-lt"/>
          <a:ea typeface="+mn-ea"/>
          <a:cs typeface="+mn-cs"/>
        </a:defRPr>
      </a:lvl2pPr>
      <a:lvl3pPr marL="686030" algn="l" defTabSz="686030" rtl="0" eaLnBrk="1" latinLnBrk="0" hangingPunct="1">
        <a:defRPr sz="1400" kern="1200">
          <a:solidFill>
            <a:schemeClr val="tx1"/>
          </a:solidFill>
          <a:latin typeface="+mn-lt"/>
          <a:ea typeface="+mn-ea"/>
          <a:cs typeface="+mn-cs"/>
        </a:defRPr>
      </a:lvl3pPr>
      <a:lvl4pPr marL="1029044" algn="l" defTabSz="686030" rtl="0" eaLnBrk="1" latinLnBrk="0" hangingPunct="1">
        <a:defRPr sz="1400" kern="1200">
          <a:solidFill>
            <a:schemeClr val="tx1"/>
          </a:solidFill>
          <a:latin typeface="+mn-lt"/>
          <a:ea typeface="+mn-ea"/>
          <a:cs typeface="+mn-cs"/>
        </a:defRPr>
      </a:lvl4pPr>
      <a:lvl5pPr marL="1372060" algn="l" defTabSz="686030" rtl="0" eaLnBrk="1" latinLnBrk="0" hangingPunct="1">
        <a:defRPr sz="1400" kern="1200">
          <a:solidFill>
            <a:schemeClr val="tx1"/>
          </a:solidFill>
          <a:latin typeface="+mn-lt"/>
          <a:ea typeface="+mn-ea"/>
          <a:cs typeface="+mn-cs"/>
        </a:defRPr>
      </a:lvl5pPr>
      <a:lvl6pPr marL="1715075" algn="l" defTabSz="686030" rtl="0" eaLnBrk="1" latinLnBrk="0" hangingPunct="1">
        <a:defRPr sz="1400" kern="1200">
          <a:solidFill>
            <a:schemeClr val="tx1"/>
          </a:solidFill>
          <a:latin typeface="+mn-lt"/>
          <a:ea typeface="+mn-ea"/>
          <a:cs typeface="+mn-cs"/>
        </a:defRPr>
      </a:lvl6pPr>
      <a:lvl7pPr marL="2058089" algn="l" defTabSz="686030" rtl="0" eaLnBrk="1" latinLnBrk="0" hangingPunct="1">
        <a:defRPr sz="1400" kern="1200">
          <a:solidFill>
            <a:schemeClr val="tx1"/>
          </a:solidFill>
          <a:latin typeface="+mn-lt"/>
          <a:ea typeface="+mn-ea"/>
          <a:cs typeface="+mn-cs"/>
        </a:defRPr>
      </a:lvl7pPr>
      <a:lvl8pPr marL="2401104" algn="l" defTabSz="686030" rtl="0" eaLnBrk="1" latinLnBrk="0" hangingPunct="1">
        <a:defRPr sz="1400" kern="1200">
          <a:solidFill>
            <a:schemeClr val="tx1"/>
          </a:solidFill>
          <a:latin typeface="+mn-lt"/>
          <a:ea typeface="+mn-ea"/>
          <a:cs typeface="+mn-cs"/>
        </a:defRPr>
      </a:lvl8pPr>
      <a:lvl9pPr marL="2744120" algn="l" defTabSz="68603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8.xml"/><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6.png"/><Relationship Id="rId7" Type="http://schemas.openxmlformats.org/officeDocument/2006/relationships/image" Target="../media/image19.jpeg"/><Relationship Id="rId12"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hyperlink" Target="mailto:CloudTeam.UK@veeam.com" TargetMode="External"/><Relationship Id="rId9" Type="http://schemas.openxmlformats.org/officeDocument/2006/relationships/image" Target="../media/image2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73.jpe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jpe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18" Type="http://schemas.openxmlformats.org/officeDocument/2006/relationships/image" Target="../media/image54.svg"/><Relationship Id="rId26" Type="http://schemas.openxmlformats.org/officeDocument/2006/relationships/image" Target="../media/image62.svg"/><Relationship Id="rId3" Type="http://schemas.openxmlformats.org/officeDocument/2006/relationships/image" Target="../media/image39.png"/><Relationship Id="rId21" Type="http://schemas.openxmlformats.org/officeDocument/2006/relationships/image" Target="../media/image57.png"/><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image" Target="../media/image53.png"/><Relationship Id="rId25" Type="http://schemas.openxmlformats.org/officeDocument/2006/relationships/image" Target="../media/image61.png"/><Relationship Id="rId2" Type="http://schemas.openxmlformats.org/officeDocument/2006/relationships/notesSlide" Target="../notesSlides/notesSlide5.xml"/><Relationship Id="rId16" Type="http://schemas.openxmlformats.org/officeDocument/2006/relationships/image" Target="../media/image52.svg"/><Relationship Id="rId20" Type="http://schemas.openxmlformats.org/officeDocument/2006/relationships/image" Target="../media/image56.svg"/><Relationship Id="rId1" Type="http://schemas.openxmlformats.org/officeDocument/2006/relationships/slideLayout" Target="../slideLayouts/slideLayout28.xml"/><Relationship Id="rId6" Type="http://schemas.openxmlformats.org/officeDocument/2006/relationships/image" Target="../media/image42.svg"/><Relationship Id="rId11" Type="http://schemas.openxmlformats.org/officeDocument/2006/relationships/image" Target="../media/image47.png"/><Relationship Id="rId24" Type="http://schemas.openxmlformats.org/officeDocument/2006/relationships/image" Target="../media/image60.svg"/><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59.png"/><Relationship Id="rId10" Type="http://schemas.openxmlformats.org/officeDocument/2006/relationships/image" Target="../media/image46.svg"/><Relationship Id="rId19" Type="http://schemas.openxmlformats.org/officeDocument/2006/relationships/image" Target="../media/image55.pn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svg"/><Relationship Id="rId22" Type="http://schemas.openxmlformats.org/officeDocument/2006/relationships/image" Target="../media/image58.svg"/><Relationship Id="rId27" Type="http://schemas.openxmlformats.org/officeDocument/2006/relationships/image" Target="../media/image6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B52CF05C-C0E2-4917-AF47-C297DBD229CD}"/>
              </a:ext>
            </a:extLst>
          </p:cNvPr>
          <p:cNvSpPr>
            <a:spLocks noGrp="1"/>
          </p:cNvSpPr>
          <p:nvPr/>
        </p:nvSpPr>
        <p:spPr>
          <a:xfrm>
            <a:off x="308368" y="1733499"/>
            <a:ext cx="7355679" cy="747897"/>
          </a:xfrm>
          <a:prstGeom prst="rect">
            <a:avLst/>
          </a:prstGeom>
        </p:spPr>
        <p:txBody>
          <a:bodyPr vert="horz" wrap="square" lIns="0" tIns="0" rIns="0" bIns="0" rtlCol="0">
            <a:noAutofit/>
          </a:bodyPr>
          <a:lstStyle>
            <a:lvl1pPr marL="0" indent="0" algn="l" defTabSz="686030" rtl="0" eaLnBrk="1" latinLnBrk="0" hangingPunct="1">
              <a:lnSpc>
                <a:spcPct val="100000"/>
              </a:lnSpc>
              <a:spcBef>
                <a:spcPts val="0"/>
              </a:spcBef>
              <a:buSzPct val="90000"/>
              <a:buFont typeface="Arial" pitchFamily="34" charset="0"/>
              <a:buNone/>
              <a:defRPr sz="5400" i="0" kern="1200" spc="0" baseline="0">
                <a:solidFill>
                  <a:schemeClr val="bg1"/>
                </a:solidFill>
                <a:latin typeface="+mj-lt"/>
                <a:ea typeface="+mn-ea"/>
                <a:cs typeface="+mn-cs"/>
              </a:defRPr>
            </a:lvl1pPr>
            <a:lvl2pPr marL="472856" indent="-213202" algn="l" defTabSz="686030" rtl="0" eaLnBrk="1" latinLnBrk="0" hangingPunct="1">
              <a:lnSpc>
                <a:spcPct val="90000"/>
              </a:lnSpc>
              <a:spcBef>
                <a:spcPct val="20000"/>
              </a:spcBef>
              <a:buSzPct val="90000"/>
              <a:buFont typeface="Arial" pitchFamily="34" charset="0"/>
              <a:buChar char="•"/>
              <a:tabLst>
                <a:tab pos="472856" algn="l"/>
              </a:tabLst>
              <a:defRPr sz="2100" kern="1200" spc="0">
                <a:solidFill>
                  <a:schemeClr val="bg1"/>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a:solidFill>
                  <a:schemeClr val="bg1"/>
                </a:soli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500" kern="1200" spc="0">
                <a:solidFill>
                  <a:schemeClr val="bg1"/>
                </a:soli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6030" rtl="0" eaLnBrk="1" fontAlgn="auto" latinLnBrk="0" hangingPunct="1">
              <a:lnSpc>
                <a:spcPct val="100000"/>
              </a:lnSpc>
              <a:spcBef>
                <a:spcPts val="0"/>
              </a:spcBef>
              <a:spcAft>
                <a:spcPts val="0"/>
              </a:spcAft>
              <a:buClrTx/>
              <a:buSzPct val="90000"/>
              <a:buFont typeface="Arial" pitchFamily="34" charset="0"/>
              <a:buNone/>
              <a:tabLst/>
              <a:defRPr/>
            </a:pPr>
            <a:endParaRPr kumimoji="0" lang="ru-RU" sz="5400" b="0" i="0" u="none" strike="noStrike" kern="1200" cap="none" spc="0" normalizeH="0" baseline="0" noProof="0" dirty="0">
              <a:ln>
                <a:noFill/>
              </a:ln>
              <a:solidFill>
                <a:srgbClr val="FFFFFF"/>
              </a:solidFill>
              <a:effectLst/>
              <a:uLnTx/>
              <a:uFillTx/>
              <a:latin typeface="Tahoma"/>
              <a:ea typeface="+mn-ea"/>
              <a:cs typeface="+mn-cs"/>
            </a:endParaRPr>
          </a:p>
        </p:txBody>
      </p:sp>
      <p:sp>
        <p:nvSpPr>
          <p:cNvPr id="2" name="Text Placeholder 1">
            <a:extLst>
              <a:ext uri="{FF2B5EF4-FFF2-40B4-BE49-F238E27FC236}">
                <a16:creationId xmlns:a16="http://schemas.microsoft.com/office/drawing/2014/main" id="{79792DDA-ECFF-433D-B343-0D5001A62803}"/>
              </a:ext>
            </a:extLst>
          </p:cNvPr>
          <p:cNvSpPr>
            <a:spLocks noGrp="1"/>
          </p:cNvSpPr>
          <p:nvPr>
            <p:ph type="body" sz="quarter" idx="10"/>
          </p:nvPr>
        </p:nvSpPr>
        <p:spPr>
          <a:xfrm>
            <a:off x="360000" y="2197802"/>
            <a:ext cx="7448550" cy="1391150"/>
          </a:xfrm>
        </p:spPr>
        <p:txBody>
          <a:bodyPr/>
          <a:lstStyle/>
          <a:p>
            <a:r>
              <a:rPr lang="en-GB" sz="3200" b="1" dirty="0"/>
              <a:t>WFH</a:t>
            </a:r>
          </a:p>
          <a:p>
            <a:r>
              <a:rPr lang="en-GB" sz="2800" dirty="0"/>
              <a:t>Backup as a Service BaaS</a:t>
            </a:r>
          </a:p>
          <a:p>
            <a:r>
              <a:rPr lang="en-GB" sz="2800" dirty="0"/>
              <a:t>Mike Tonks UKI Hosting Manager</a:t>
            </a:r>
            <a:endParaRPr lang="ru-RU" sz="2800" dirty="0"/>
          </a:p>
        </p:txBody>
      </p:sp>
    </p:spTree>
    <p:extLst>
      <p:ext uri="{BB962C8B-B14F-4D97-AF65-F5344CB8AC3E}">
        <p14:creationId xmlns:p14="http://schemas.microsoft.com/office/powerpoint/2010/main" val="119461473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43773853-5264-4AA0-ADA7-C016FAC1B5DD}"/>
              </a:ext>
            </a:extLst>
          </p:cNvPr>
          <p:cNvSpPr txBox="1"/>
          <p:nvPr/>
        </p:nvSpPr>
        <p:spPr>
          <a:xfrm>
            <a:off x="2133004" y="295411"/>
            <a:ext cx="4877990" cy="1426920"/>
          </a:xfrm>
          <a:prstGeom prst="rect">
            <a:avLst/>
          </a:prstGeom>
          <a:noFill/>
        </p:spPr>
        <p:txBody>
          <a:bodyPr wrap="square" lIns="36000" tIns="36000" rIns="36000" bIns="3600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5F4B"/>
                </a:solidFill>
                <a:effectLst/>
                <a:uLnTx/>
                <a:uFillTx/>
                <a:latin typeface="Tahoma"/>
                <a:ea typeface="+mn-ea"/>
                <a:cs typeface="+mn-cs"/>
              </a:rPr>
              <a:t>81% </a:t>
            </a:r>
            <a:br>
              <a:rPr kumimoji="0" lang="en-US" sz="3200" b="1" i="0" u="none" strike="noStrike" kern="1200" cap="none" spc="0" normalizeH="0" baseline="0" noProof="0">
                <a:ln>
                  <a:noFill/>
                </a:ln>
                <a:solidFill>
                  <a:srgbClr val="005F4B"/>
                </a:solidFill>
                <a:effectLst/>
                <a:uLnTx/>
                <a:uFillTx/>
                <a:latin typeface="Tahoma"/>
                <a:ea typeface="+mn-ea"/>
                <a:cs typeface="+mn-cs"/>
              </a:rPr>
            </a:br>
            <a:r>
              <a:rPr kumimoji="0" lang="en-US" sz="1200" b="1" i="0" u="none" strike="noStrike" kern="1200" cap="none" spc="0" normalizeH="0" baseline="0" noProof="0">
                <a:ln>
                  <a:noFill/>
                </a:ln>
                <a:solidFill>
                  <a:srgbClr val="005F4B"/>
                </a:solidFill>
                <a:effectLst/>
                <a:uLnTx/>
                <a:uFillTx/>
                <a:latin typeface="Tahoma"/>
                <a:ea typeface="+mn-ea"/>
                <a:cs typeface="+mn-cs"/>
              </a:rPr>
              <a:t>of enterprises have a </a:t>
            </a:r>
            <a:br>
              <a:rPr kumimoji="0" lang="en-US" sz="3200" b="1" i="0" u="none" strike="noStrike" kern="1200" cap="none" spc="0" normalizeH="0" baseline="0" noProof="0">
                <a:ln>
                  <a:noFill/>
                </a:ln>
                <a:solidFill>
                  <a:srgbClr val="005F4B"/>
                </a:solidFill>
                <a:effectLst/>
                <a:uLnTx/>
                <a:uFillTx/>
                <a:latin typeface="Tahoma"/>
                <a:ea typeface="+mn-ea"/>
                <a:cs typeface="+mn-cs"/>
              </a:rPr>
            </a:br>
            <a:r>
              <a:rPr kumimoji="0" lang="en-US" sz="3200" b="1" i="0" u="none" strike="noStrike" kern="1200" cap="none" spc="0" normalizeH="0" baseline="0" noProof="0">
                <a:ln>
                  <a:noFill/>
                </a:ln>
                <a:solidFill>
                  <a:srgbClr val="005F4B"/>
                </a:solidFill>
                <a:effectLst/>
                <a:uLnTx/>
                <a:uFillTx/>
                <a:latin typeface="Tahoma"/>
                <a:ea typeface="+mn-ea"/>
                <a:cs typeface="+mn-cs"/>
              </a:rPr>
              <a:t>multi-cloud strategy</a:t>
            </a:r>
          </a:p>
        </p:txBody>
      </p:sp>
      <p:sp>
        <p:nvSpPr>
          <p:cNvPr id="5" name="TextBox 4">
            <a:extLst>
              <a:ext uri="{FF2B5EF4-FFF2-40B4-BE49-F238E27FC236}">
                <a16:creationId xmlns:a16="http://schemas.microsoft.com/office/drawing/2014/main" id="{37493E79-327C-44B9-8AA6-A126F292B07C}"/>
              </a:ext>
            </a:extLst>
          </p:cNvPr>
          <p:cNvSpPr txBox="1"/>
          <p:nvPr/>
        </p:nvSpPr>
        <p:spPr>
          <a:xfrm>
            <a:off x="459419" y="3591501"/>
            <a:ext cx="8302841" cy="811367"/>
          </a:xfrm>
          <a:prstGeom prst="rect">
            <a:avLst/>
          </a:prstGeom>
          <a:noFill/>
          <a:ln>
            <a:noFill/>
          </a:ln>
        </p:spPr>
        <p:txBody>
          <a:bodyPr wrap="square" lIns="36000" tIns="36000" rIns="36000" bIns="3600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5F4B"/>
                </a:solidFill>
                <a:effectLst/>
                <a:uLnTx/>
                <a:uFillTx/>
                <a:latin typeface="Tahoma"/>
                <a:ea typeface="+mn-ea"/>
                <a:cs typeface="+mn-cs"/>
              </a:rPr>
              <a:t>Key outcomes: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5F4B"/>
                </a:solidFill>
                <a:effectLst/>
                <a:uLnTx/>
                <a:uFillTx/>
                <a:latin typeface="Tahoma"/>
                <a:ea typeface="+mn-ea"/>
                <a:cs typeface="+mn-cs"/>
              </a:rPr>
              <a:t>Increase innovation | Speed time to market | Optimize cost</a:t>
            </a:r>
          </a:p>
        </p:txBody>
      </p:sp>
      <p:sp>
        <p:nvSpPr>
          <p:cNvPr id="7" name="TextBox 6">
            <a:extLst>
              <a:ext uri="{FF2B5EF4-FFF2-40B4-BE49-F238E27FC236}">
                <a16:creationId xmlns:a16="http://schemas.microsoft.com/office/drawing/2014/main" id="{376D8004-8F9A-4846-BA89-B76D140D96B6}"/>
              </a:ext>
            </a:extLst>
          </p:cNvPr>
          <p:cNvSpPr txBox="1"/>
          <p:nvPr/>
        </p:nvSpPr>
        <p:spPr>
          <a:xfrm>
            <a:off x="2005553" y="4768587"/>
            <a:ext cx="5132895" cy="165036"/>
          </a:xfrm>
          <a:prstGeom prst="rect">
            <a:avLst/>
          </a:prstGeom>
          <a:noFill/>
        </p:spPr>
        <p:txBody>
          <a:bodyPr wrap="square" lIns="36000" tIns="36000" rIns="36000" bIns="3600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Tahoma"/>
                <a:ea typeface="+mn-ea"/>
                <a:cs typeface="+mn-cs"/>
              </a:rPr>
              <a:t>Source: ESG, 2017 Public Cloud Computing Trends, April 2017</a:t>
            </a:r>
          </a:p>
        </p:txBody>
      </p:sp>
      <p:cxnSp>
        <p:nvCxnSpPr>
          <p:cNvPr id="16" name="Straight Connector 15"/>
          <p:cNvCxnSpPr/>
          <p:nvPr/>
        </p:nvCxnSpPr>
        <p:spPr>
          <a:xfrm>
            <a:off x="4589753" y="2571750"/>
            <a:ext cx="0" cy="485775"/>
          </a:xfrm>
          <a:prstGeom prst="line">
            <a:avLst/>
          </a:prstGeom>
          <a:ln w="19050">
            <a:solidFill>
              <a:srgbClr val="005F4B"/>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20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8717C-67B4-48E0-9E98-F0E8F09D2508}"/>
              </a:ext>
            </a:extLst>
          </p:cNvPr>
          <p:cNvSpPr>
            <a:spLocks noGrp="1"/>
          </p:cNvSpPr>
          <p:nvPr>
            <p:ph type="title"/>
          </p:nvPr>
        </p:nvSpPr>
        <p:spPr>
          <a:xfrm>
            <a:off x="389436" y="171451"/>
            <a:ext cx="8363938" cy="492443"/>
          </a:xfrm>
        </p:spPr>
        <p:txBody>
          <a:bodyPr/>
          <a:lstStyle/>
          <a:p>
            <a:r>
              <a:rPr lang="en-US" sz="3200" dirty="0"/>
              <a:t>Backup &amp; disaster recovery</a:t>
            </a:r>
            <a:endParaRPr lang="en-US" sz="3200" dirty="0">
              <a:solidFill>
                <a:srgbClr val="00B0F0"/>
              </a:solidFill>
            </a:endParaRPr>
          </a:p>
        </p:txBody>
      </p:sp>
      <p:sp>
        <p:nvSpPr>
          <p:cNvPr id="5" name="Rectangle: Rounded Corners 4">
            <a:extLst>
              <a:ext uri="{FF2B5EF4-FFF2-40B4-BE49-F238E27FC236}">
                <a16:creationId xmlns:a16="http://schemas.microsoft.com/office/drawing/2014/main" id="{EA947171-1139-4B3B-B41D-95885ADD939A}"/>
              </a:ext>
            </a:extLst>
          </p:cNvPr>
          <p:cNvSpPr/>
          <p:nvPr/>
        </p:nvSpPr>
        <p:spPr bwMode="auto">
          <a:xfrm>
            <a:off x="2538162" y="1451695"/>
            <a:ext cx="6215212" cy="3104823"/>
          </a:xfrm>
          <a:prstGeom prst="roundRect">
            <a:avLst>
              <a:gd name="adj" fmla="val 6674"/>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20" tIns="60960" rIns="60960" bIns="121920" numCol="1" spcCol="0" rtlCol="0" fromWordArt="0" anchor="ctr" anchorCtr="0" forceAA="0" compatLnSpc="1">
            <a:prstTxWarp prst="textNoShape">
              <a:avLst/>
            </a:prstTxWarp>
            <a:noAutofit/>
          </a:bodyPr>
          <a:lstStyle/>
          <a:p>
            <a:pPr marL="0" marR="0" lvl="0" indent="0" algn="ctr" defTabSz="1218737"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6" name="Rectangle 5">
            <a:extLst>
              <a:ext uri="{FF2B5EF4-FFF2-40B4-BE49-F238E27FC236}">
                <a16:creationId xmlns:a16="http://schemas.microsoft.com/office/drawing/2014/main" id="{2B657243-9882-4F0D-90EC-8196F904F3EC}"/>
              </a:ext>
            </a:extLst>
          </p:cNvPr>
          <p:cNvSpPr/>
          <p:nvPr/>
        </p:nvSpPr>
        <p:spPr>
          <a:xfrm>
            <a:off x="2802834" y="1653871"/>
            <a:ext cx="5774419" cy="523220"/>
          </a:xfrm>
          <a:prstGeom prst="rect">
            <a:avLst/>
          </a:prstGeom>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a:ln>
                  <a:noFill/>
                </a:ln>
                <a:solidFill>
                  <a:srgbClr val="000000">
                    <a:lumMod val="75000"/>
                    <a:lumOff val="25000"/>
                  </a:srgbClr>
                </a:solidFill>
                <a:effectLst/>
                <a:uLnTx/>
                <a:uFillTx/>
                <a:latin typeface="Tahoma"/>
                <a:ea typeface="+mn-ea"/>
                <a:cs typeface="+mn-cs"/>
              </a:rPr>
              <a:t>For which of the following purposes does/did your organization use cloud infrastructure services?</a:t>
            </a:r>
          </a:p>
        </p:txBody>
      </p:sp>
      <p:graphicFrame>
        <p:nvGraphicFramePr>
          <p:cNvPr id="7" name="Chart 6">
            <a:extLst>
              <a:ext uri="{FF2B5EF4-FFF2-40B4-BE49-F238E27FC236}">
                <a16:creationId xmlns:a16="http://schemas.microsoft.com/office/drawing/2014/main" id="{A2F63029-0640-43B0-BC74-6C0142E301D2}"/>
              </a:ext>
            </a:extLst>
          </p:cNvPr>
          <p:cNvGraphicFramePr/>
          <p:nvPr/>
        </p:nvGraphicFramePr>
        <p:xfrm>
          <a:off x="2802835" y="2254119"/>
          <a:ext cx="5774418" cy="212825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F084D0EE-C6C7-4059-935F-45AB4ED566EE}"/>
              </a:ext>
            </a:extLst>
          </p:cNvPr>
          <p:cNvSpPr txBox="1"/>
          <p:nvPr/>
        </p:nvSpPr>
        <p:spPr>
          <a:xfrm>
            <a:off x="263604" y="1822708"/>
            <a:ext cx="2274558" cy="1600438"/>
          </a:xfrm>
          <a:prstGeom prst="rect">
            <a:avLst/>
          </a:prstGeom>
        </p:spPr>
        <p:txBody>
          <a:bodyPr wrap="square" rtlCol="0" anchor="ctr">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00B336"/>
                </a:solidFill>
                <a:effectLst/>
                <a:uLnTx/>
                <a:uFillTx/>
                <a:latin typeface="Tahoma"/>
                <a:ea typeface="+mn-ea"/>
                <a:cs typeface="+mn-cs"/>
              </a:rPr>
              <a:t>#1 </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B336"/>
                </a:solidFill>
                <a:effectLst/>
                <a:uLnTx/>
                <a:uFillTx/>
                <a:latin typeface="Tahoma"/>
                <a:ea typeface="+mn-ea"/>
                <a:cs typeface="+mn-cs"/>
              </a:rPr>
              <a:t>use case</a:t>
            </a:r>
          </a:p>
        </p:txBody>
      </p:sp>
      <p:sp>
        <p:nvSpPr>
          <p:cNvPr id="10" name="TextBox 9">
            <a:extLst>
              <a:ext uri="{FF2B5EF4-FFF2-40B4-BE49-F238E27FC236}">
                <a16:creationId xmlns:a16="http://schemas.microsoft.com/office/drawing/2014/main" id="{6576142C-A1ED-4EEC-AFD9-5FF47E7EE291}"/>
              </a:ext>
            </a:extLst>
          </p:cNvPr>
          <p:cNvSpPr txBox="1"/>
          <p:nvPr/>
        </p:nvSpPr>
        <p:spPr>
          <a:xfrm>
            <a:off x="4801992" y="4279160"/>
            <a:ext cx="1992854" cy="235898"/>
          </a:xfrm>
          <a:prstGeom prst="rect">
            <a:avLst/>
          </a:prstGeom>
        </p:spPr>
        <p:txBody>
          <a:bodyPr wrap="none" rtlCol="0" anchor="ctr">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rgbClr val="FFFFFF">
                    <a:lumMod val="50000"/>
                  </a:srgbClr>
                </a:solidFill>
                <a:effectLst/>
                <a:uLnTx/>
                <a:uFillTx/>
                <a:latin typeface="Tahoma"/>
                <a:ea typeface="+mn-ea"/>
                <a:cs typeface="+mn-cs"/>
              </a:rPr>
              <a:t>Source: Enterprise Strategy Group</a:t>
            </a:r>
            <a:endParaRPr kumimoji="0" lang="ru-RU" sz="933" b="0" i="1" u="none" strike="noStrike" kern="1200" cap="none" spc="0" normalizeH="0" baseline="0" noProof="0">
              <a:ln>
                <a:noFill/>
              </a:ln>
              <a:solidFill>
                <a:srgbClr val="FFFFFF">
                  <a:lumMod val="50000"/>
                </a:srgbClr>
              </a:solidFill>
              <a:effectLst/>
              <a:uLnTx/>
              <a:uFillTx/>
              <a:latin typeface="Tahoma"/>
              <a:ea typeface="+mn-ea"/>
              <a:cs typeface="+mn-cs"/>
            </a:endParaRPr>
          </a:p>
        </p:txBody>
      </p:sp>
    </p:spTree>
    <p:extLst>
      <p:ext uri="{BB962C8B-B14F-4D97-AF65-F5344CB8AC3E}">
        <p14:creationId xmlns:p14="http://schemas.microsoft.com/office/powerpoint/2010/main" val="411881893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B52CF05C-C0E2-4917-AF47-C297DBD229CD}"/>
              </a:ext>
            </a:extLst>
          </p:cNvPr>
          <p:cNvSpPr>
            <a:spLocks noGrp="1"/>
          </p:cNvSpPr>
          <p:nvPr/>
        </p:nvSpPr>
        <p:spPr>
          <a:xfrm>
            <a:off x="308368" y="1733499"/>
            <a:ext cx="7355679" cy="747897"/>
          </a:xfrm>
          <a:prstGeom prst="rect">
            <a:avLst/>
          </a:prstGeom>
        </p:spPr>
        <p:txBody>
          <a:bodyPr vert="horz" wrap="square" lIns="0" tIns="0" rIns="0" bIns="0" rtlCol="0">
            <a:noAutofit/>
          </a:bodyPr>
          <a:lstStyle>
            <a:lvl1pPr marL="0" indent="0" algn="l" defTabSz="686030" rtl="0" eaLnBrk="1" latinLnBrk="0" hangingPunct="1">
              <a:lnSpc>
                <a:spcPct val="100000"/>
              </a:lnSpc>
              <a:spcBef>
                <a:spcPts val="0"/>
              </a:spcBef>
              <a:buSzPct val="90000"/>
              <a:buFont typeface="Arial" pitchFamily="34" charset="0"/>
              <a:buNone/>
              <a:defRPr sz="5400" i="0" kern="1200" spc="0" baseline="0">
                <a:solidFill>
                  <a:schemeClr val="bg1"/>
                </a:solidFill>
                <a:latin typeface="+mj-lt"/>
                <a:ea typeface="+mn-ea"/>
                <a:cs typeface="+mn-cs"/>
              </a:defRPr>
            </a:lvl1pPr>
            <a:lvl2pPr marL="472856" indent="-213202" algn="l" defTabSz="686030" rtl="0" eaLnBrk="1" latinLnBrk="0" hangingPunct="1">
              <a:lnSpc>
                <a:spcPct val="90000"/>
              </a:lnSpc>
              <a:spcBef>
                <a:spcPct val="20000"/>
              </a:spcBef>
              <a:buSzPct val="90000"/>
              <a:buFont typeface="Arial" pitchFamily="34" charset="0"/>
              <a:buChar char="•"/>
              <a:tabLst>
                <a:tab pos="472856" algn="l"/>
              </a:tabLst>
              <a:defRPr sz="2100" kern="1200" spc="0">
                <a:solidFill>
                  <a:schemeClr val="bg1"/>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a:solidFill>
                  <a:schemeClr val="bg1"/>
                </a:soli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500" kern="1200" spc="0">
                <a:solidFill>
                  <a:schemeClr val="bg1"/>
                </a:soli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6030" rtl="0" eaLnBrk="1" fontAlgn="auto" latinLnBrk="0" hangingPunct="1">
              <a:lnSpc>
                <a:spcPct val="100000"/>
              </a:lnSpc>
              <a:spcBef>
                <a:spcPts val="0"/>
              </a:spcBef>
              <a:spcAft>
                <a:spcPts val="0"/>
              </a:spcAft>
              <a:buClrTx/>
              <a:buSzPct val="90000"/>
              <a:buFont typeface="Arial" pitchFamily="34" charset="0"/>
              <a:buNone/>
              <a:tabLst/>
              <a:defRPr/>
            </a:pPr>
            <a:endParaRPr kumimoji="0" lang="ru-RU" sz="5400" b="0" i="0" u="none" strike="noStrike" kern="1200" cap="none" spc="0" normalizeH="0" baseline="0" noProof="0" dirty="0">
              <a:ln>
                <a:noFill/>
              </a:ln>
              <a:solidFill>
                <a:srgbClr val="FFFFFF"/>
              </a:solidFill>
              <a:effectLst/>
              <a:uLnTx/>
              <a:uFillTx/>
              <a:latin typeface="Tahoma"/>
              <a:ea typeface="+mn-ea"/>
              <a:cs typeface="+mn-cs"/>
            </a:endParaRPr>
          </a:p>
        </p:txBody>
      </p:sp>
      <p:sp>
        <p:nvSpPr>
          <p:cNvPr id="2" name="Text Placeholder 1">
            <a:extLst>
              <a:ext uri="{FF2B5EF4-FFF2-40B4-BE49-F238E27FC236}">
                <a16:creationId xmlns:a16="http://schemas.microsoft.com/office/drawing/2014/main" id="{79792DDA-ECFF-433D-B343-0D5001A62803}"/>
              </a:ext>
            </a:extLst>
          </p:cNvPr>
          <p:cNvSpPr>
            <a:spLocks noGrp="1"/>
          </p:cNvSpPr>
          <p:nvPr>
            <p:ph type="body" sz="quarter" idx="10"/>
          </p:nvPr>
        </p:nvSpPr>
        <p:spPr>
          <a:xfrm>
            <a:off x="360000" y="2197802"/>
            <a:ext cx="7448550" cy="430887"/>
          </a:xfrm>
        </p:spPr>
        <p:txBody>
          <a:bodyPr/>
          <a:lstStyle/>
          <a:p>
            <a:r>
              <a:rPr lang="en-US" sz="2800" dirty="0">
                <a:solidFill>
                  <a:schemeClr val="bg1"/>
                </a:solidFill>
              </a:rPr>
              <a:t>BaaS – Why is BaaS uptake so high</a:t>
            </a:r>
          </a:p>
        </p:txBody>
      </p:sp>
    </p:spTree>
    <p:extLst>
      <p:ext uri="{BB962C8B-B14F-4D97-AF65-F5344CB8AC3E}">
        <p14:creationId xmlns:p14="http://schemas.microsoft.com/office/powerpoint/2010/main" val="7331844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7C301D-A3D5-4AF7-8027-527B9FBE92B6}"/>
              </a:ext>
            </a:extLst>
          </p:cNvPr>
          <p:cNvSpPr>
            <a:spLocks noGrp="1"/>
          </p:cNvSpPr>
          <p:nvPr>
            <p:ph type="title"/>
          </p:nvPr>
        </p:nvSpPr>
        <p:spPr/>
        <p:txBody>
          <a:bodyPr/>
          <a:lstStyle/>
          <a:p>
            <a:r>
              <a:rPr lang="en-GB" dirty="0"/>
              <a:t>Uptake</a:t>
            </a:r>
          </a:p>
        </p:txBody>
      </p:sp>
      <p:pic>
        <p:nvPicPr>
          <p:cNvPr id="5" name="Picture 4" descr="A close up of a sign&#10;&#10;Description generated with very high confidence">
            <a:extLst>
              <a:ext uri="{FF2B5EF4-FFF2-40B4-BE49-F238E27FC236}">
                <a16:creationId xmlns:a16="http://schemas.microsoft.com/office/drawing/2014/main" id="{FE17A51E-E17E-4BBE-8E21-49B39229249C}"/>
              </a:ext>
            </a:extLst>
          </p:cNvPr>
          <p:cNvPicPr>
            <a:picLocks noChangeAspect="1"/>
          </p:cNvPicPr>
          <p:nvPr/>
        </p:nvPicPr>
        <p:blipFill>
          <a:blip r:embed="rId2"/>
          <a:stretch>
            <a:fillRect/>
          </a:stretch>
        </p:blipFill>
        <p:spPr>
          <a:xfrm>
            <a:off x="5539461" y="1033733"/>
            <a:ext cx="3370770" cy="3076034"/>
          </a:xfrm>
          <a:prstGeom prst="rect">
            <a:avLst/>
          </a:prstGeom>
        </p:spPr>
      </p:pic>
      <p:sp>
        <p:nvSpPr>
          <p:cNvPr id="6" name="TextBox 5">
            <a:extLst>
              <a:ext uri="{FF2B5EF4-FFF2-40B4-BE49-F238E27FC236}">
                <a16:creationId xmlns:a16="http://schemas.microsoft.com/office/drawing/2014/main" id="{E0944EBA-0531-406F-8D30-72AFBAB2B7D4}"/>
              </a:ext>
            </a:extLst>
          </p:cNvPr>
          <p:cNvSpPr txBox="1"/>
          <p:nvPr/>
        </p:nvSpPr>
        <p:spPr>
          <a:xfrm>
            <a:off x="233769" y="1622578"/>
            <a:ext cx="5597718" cy="3785652"/>
          </a:xfrm>
          <a:prstGeom prst="rect">
            <a:avLst/>
          </a:prstGeom>
        </p:spPr>
        <p:txBody>
          <a:bodyPr wrap="square" rtlCol="0" anchor="ctr">
            <a:spAutoFit/>
          </a:bodyPr>
          <a:lstStyle/>
          <a:p>
            <a:pPr marL="457200" indent="-457200">
              <a:buFont typeface="+mj-lt"/>
              <a:buAutoNum type="arabicPeriod"/>
            </a:pPr>
            <a:r>
              <a:rPr lang="en-GB" sz="2000" dirty="0">
                <a:solidFill>
                  <a:srgbClr val="9D9D9C"/>
                </a:solidFill>
              </a:rPr>
              <a:t>There is no return on a backup investment</a:t>
            </a:r>
          </a:p>
          <a:p>
            <a:pPr marL="457200" indent="-457200">
              <a:buFont typeface="+mj-lt"/>
              <a:buAutoNum type="arabicPeriod"/>
            </a:pPr>
            <a:endParaRPr lang="en-GB" sz="2000" dirty="0">
              <a:solidFill>
                <a:srgbClr val="9D9D9C"/>
              </a:solidFill>
            </a:endParaRPr>
          </a:p>
          <a:p>
            <a:pPr marL="457200" indent="-457200">
              <a:buFont typeface="+mj-lt"/>
              <a:buAutoNum type="arabicPeriod"/>
            </a:pPr>
            <a:r>
              <a:rPr lang="en-GB" sz="2000" dirty="0">
                <a:solidFill>
                  <a:srgbClr val="9D9D9C"/>
                </a:solidFill>
              </a:rPr>
              <a:t>It is procured in the same was as insurance in case “something happens” a monthly bill</a:t>
            </a:r>
          </a:p>
          <a:p>
            <a:pPr marL="457200" indent="-457200">
              <a:buFont typeface="+mj-lt"/>
              <a:buAutoNum type="arabicPeriod"/>
            </a:pPr>
            <a:endParaRPr lang="en-GB" sz="2000" dirty="0">
              <a:solidFill>
                <a:srgbClr val="9D9D9C"/>
              </a:solidFill>
            </a:endParaRPr>
          </a:p>
          <a:p>
            <a:pPr marL="457200" indent="-457200">
              <a:buFont typeface="+mj-lt"/>
              <a:buAutoNum type="arabicPeriod"/>
            </a:pPr>
            <a:r>
              <a:rPr lang="en-GB" sz="2000" dirty="0">
                <a:solidFill>
                  <a:srgbClr val="9D9D9C"/>
                </a:solidFill>
              </a:rPr>
              <a:t>VCSPs provide this model</a:t>
            </a:r>
          </a:p>
          <a:p>
            <a:pPr marL="457200" indent="-457200">
              <a:buFont typeface="+mj-lt"/>
              <a:buAutoNum type="arabicPeriod"/>
            </a:pPr>
            <a:endParaRPr lang="en-GB" sz="2000" dirty="0">
              <a:solidFill>
                <a:srgbClr val="9D9D9C"/>
              </a:solidFill>
            </a:endParaRPr>
          </a:p>
          <a:p>
            <a:endParaRPr lang="en-GB" sz="2000" dirty="0">
              <a:solidFill>
                <a:srgbClr val="9D9D9C"/>
              </a:solidFill>
            </a:endParaRPr>
          </a:p>
          <a:p>
            <a:endParaRPr lang="en-GB" sz="2000" dirty="0">
              <a:solidFill>
                <a:srgbClr val="9D9D9C"/>
              </a:solidFill>
            </a:endParaRPr>
          </a:p>
          <a:p>
            <a:pPr marL="457200" indent="-457200">
              <a:buFont typeface="+mj-lt"/>
              <a:buAutoNum type="arabicPeriod"/>
            </a:pPr>
            <a:endParaRPr lang="en-GB" sz="2000" dirty="0">
              <a:solidFill>
                <a:srgbClr val="9D9D9C"/>
              </a:solidFill>
            </a:endParaRPr>
          </a:p>
          <a:p>
            <a:pPr marL="457200" indent="-457200">
              <a:buFont typeface="+mj-lt"/>
              <a:buAutoNum type="arabicPeriod"/>
            </a:pPr>
            <a:endParaRPr lang="en-GB" sz="2000" dirty="0">
              <a:solidFill>
                <a:srgbClr val="9D9D9C"/>
              </a:solidFill>
            </a:endParaRPr>
          </a:p>
          <a:p>
            <a:pPr marL="457200" indent="-457200">
              <a:buFont typeface="+mj-lt"/>
              <a:buAutoNum type="arabicPeriod"/>
            </a:pPr>
            <a:endParaRPr lang="en-GB" sz="2000" dirty="0">
              <a:solidFill>
                <a:srgbClr val="9D9D9C"/>
              </a:solidFill>
            </a:endParaRPr>
          </a:p>
        </p:txBody>
      </p:sp>
    </p:spTree>
    <p:extLst>
      <p:ext uri="{BB962C8B-B14F-4D97-AF65-F5344CB8AC3E}">
        <p14:creationId xmlns:p14="http://schemas.microsoft.com/office/powerpoint/2010/main" val="84640821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B52CF05C-C0E2-4917-AF47-C297DBD229CD}"/>
              </a:ext>
            </a:extLst>
          </p:cNvPr>
          <p:cNvSpPr>
            <a:spLocks noGrp="1"/>
          </p:cNvSpPr>
          <p:nvPr/>
        </p:nvSpPr>
        <p:spPr>
          <a:xfrm>
            <a:off x="308368" y="1733499"/>
            <a:ext cx="7355679" cy="747897"/>
          </a:xfrm>
          <a:prstGeom prst="rect">
            <a:avLst/>
          </a:prstGeom>
        </p:spPr>
        <p:txBody>
          <a:bodyPr vert="horz" wrap="square" lIns="0" tIns="0" rIns="0" bIns="0" rtlCol="0">
            <a:noAutofit/>
          </a:bodyPr>
          <a:lstStyle>
            <a:lvl1pPr marL="0" indent="0" algn="l" defTabSz="686030" rtl="0" eaLnBrk="1" latinLnBrk="0" hangingPunct="1">
              <a:lnSpc>
                <a:spcPct val="100000"/>
              </a:lnSpc>
              <a:spcBef>
                <a:spcPts val="0"/>
              </a:spcBef>
              <a:buSzPct val="90000"/>
              <a:buFont typeface="Arial" pitchFamily="34" charset="0"/>
              <a:buNone/>
              <a:defRPr sz="5400" i="0" kern="1200" spc="0" baseline="0">
                <a:solidFill>
                  <a:schemeClr val="bg1"/>
                </a:solidFill>
                <a:latin typeface="+mj-lt"/>
                <a:ea typeface="+mn-ea"/>
                <a:cs typeface="+mn-cs"/>
              </a:defRPr>
            </a:lvl1pPr>
            <a:lvl2pPr marL="472856" indent="-213202" algn="l" defTabSz="686030" rtl="0" eaLnBrk="1" latinLnBrk="0" hangingPunct="1">
              <a:lnSpc>
                <a:spcPct val="90000"/>
              </a:lnSpc>
              <a:spcBef>
                <a:spcPct val="20000"/>
              </a:spcBef>
              <a:buSzPct val="90000"/>
              <a:buFont typeface="Arial" pitchFamily="34" charset="0"/>
              <a:buChar char="•"/>
              <a:tabLst>
                <a:tab pos="472856" algn="l"/>
              </a:tabLst>
              <a:defRPr sz="2100" kern="1200" spc="0">
                <a:solidFill>
                  <a:schemeClr val="bg1"/>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a:solidFill>
                  <a:schemeClr val="bg1"/>
                </a:soli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500" kern="1200" spc="0">
                <a:solidFill>
                  <a:schemeClr val="bg1"/>
                </a:soli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6030" rtl="0" eaLnBrk="1" fontAlgn="auto" latinLnBrk="0" hangingPunct="1">
              <a:lnSpc>
                <a:spcPct val="100000"/>
              </a:lnSpc>
              <a:spcBef>
                <a:spcPts val="0"/>
              </a:spcBef>
              <a:spcAft>
                <a:spcPts val="0"/>
              </a:spcAft>
              <a:buClrTx/>
              <a:buSzPct val="90000"/>
              <a:buFont typeface="Arial" pitchFamily="34" charset="0"/>
              <a:buNone/>
              <a:tabLst/>
              <a:defRPr/>
            </a:pPr>
            <a:endParaRPr kumimoji="0" lang="ru-RU" sz="5400" b="0" i="0" u="none" strike="noStrike" kern="1200" cap="none" spc="0" normalizeH="0" baseline="0" noProof="0" dirty="0">
              <a:ln>
                <a:noFill/>
              </a:ln>
              <a:solidFill>
                <a:srgbClr val="FFFFFF"/>
              </a:solidFill>
              <a:effectLst/>
              <a:uLnTx/>
              <a:uFillTx/>
              <a:latin typeface="Tahoma"/>
              <a:ea typeface="+mn-ea"/>
              <a:cs typeface="+mn-cs"/>
            </a:endParaRPr>
          </a:p>
        </p:txBody>
      </p:sp>
      <p:sp>
        <p:nvSpPr>
          <p:cNvPr id="2" name="Text Placeholder 1">
            <a:extLst>
              <a:ext uri="{FF2B5EF4-FFF2-40B4-BE49-F238E27FC236}">
                <a16:creationId xmlns:a16="http://schemas.microsoft.com/office/drawing/2014/main" id="{79792DDA-ECFF-433D-B343-0D5001A62803}"/>
              </a:ext>
            </a:extLst>
          </p:cNvPr>
          <p:cNvSpPr>
            <a:spLocks noGrp="1"/>
          </p:cNvSpPr>
          <p:nvPr>
            <p:ph type="body" sz="quarter" idx="10"/>
          </p:nvPr>
        </p:nvSpPr>
        <p:spPr>
          <a:xfrm>
            <a:off x="360000" y="2197802"/>
            <a:ext cx="7448550" cy="430887"/>
          </a:xfrm>
        </p:spPr>
        <p:txBody>
          <a:bodyPr/>
          <a:lstStyle/>
          <a:p>
            <a:r>
              <a:rPr lang="en-US" sz="2800" dirty="0">
                <a:solidFill>
                  <a:schemeClr val="bg1"/>
                </a:solidFill>
              </a:rPr>
              <a:t>Backup as a Service - BaaS</a:t>
            </a:r>
          </a:p>
        </p:txBody>
      </p:sp>
    </p:spTree>
    <p:extLst>
      <p:ext uri="{BB962C8B-B14F-4D97-AF65-F5344CB8AC3E}">
        <p14:creationId xmlns:p14="http://schemas.microsoft.com/office/powerpoint/2010/main" val="427824685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0CA317-891F-4D9A-A265-F00982C18002}"/>
              </a:ext>
            </a:extLst>
          </p:cNvPr>
          <p:cNvSpPr>
            <a:spLocks noGrp="1"/>
          </p:cNvSpPr>
          <p:nvPr>
            <p:ph type="title"/>
          </p:nvPr>
        </p:nvSpPr>
        <p:spPr>
          <a:xfrm>
            <a:off x="365760" y="171451"/>
            <a:ext cx="8363938" cy="492443"/>
          </a:xfrm>
        </p:spPr>
        <p:txBody>
          <a:bodyPr/>
          <a:lstStyle/>
          <a:p>
            <a:r>
              <a:rPr lang="en-GB" sz="3200" dirty="0"/>
              <a:t>Definition</a:t>
            </a:r>
          </a:p>
        </p:txBody>
      </p:sp>
      <p:sp>
        <p:nvSpPr>
          <p:cNvPr id="4" name="Text Placeholder 3">
            <a:extLst>
              <a:ext uri="{FF2B5EF4-FFF2-40B4-BE49-F238E27FC236}">
                <a16:creationId xmlns:a16="http://schemas.microsoft.com/office/drawing/2014/main" id="{55157389-3D2A-41F0-AA5B-0AA916FBE20D}"/>
              </a:ext>
            </a:extLst>
          </p:cNvPr>
          <p:cNvSpPr>
            <a:spLocks noGrp="1"/>
          </p:cNvSpPr>
          <p:nvPr>
            <p:ph type="body" sz="quarter" idx="10"/>
          </p:nvPr>
        </p:nvSpPr>
        <p:spPr/>
        <p:txBody>
          <a:bodyPr/>
          <a:lstStyle/>
          <a:p>
            <a:r>
              <a:rPr lang="en-GB" dirty="0"/>
              <a:t>BaaS </a:t>
            </a:r>
            <a:r>
              <a:rPr lang="en-GB" b="1" dirty="0"/>
              <a:t>is not </a:t>
            </a:r>
            <a:r>
              <a:rPr lang="en-GB" dirty="0"/>
              <a:t>protection of an IaaS environment. IaaS supports production workloads requiring high performance infrastructure and compute. The backup element of this is part of the IaaS SLA.</a:t>
            </a:r>
          </a:p>
          <a:p>
            <a:endParaRPr lang="en-GB" dirty="0"/>
          </a:p>
          <a:p>
            <a:r>
              <a:rPr lang="en-GB" dirty="0"/>
              <a:t>BaaS </a:t>
            </a:r>
            <a:r>
              <a:rPr lang="en-GB" b="1" dirty="0"/>
              <a:t>is</a:t>
            </a:r>
            <a:r>
              <a:rPr lang="en-GB" dirty="0"/>
              <a:t> a services led engagement. It does not require high performance. Repositories can be on premise or in any type of cloud.</a:t>
            </a:r>
          </a:p>
        </p:txBody>
      </p:sp>
    </p:spTree>
    <p:extLst>
      <p:ext uri="{BB962C8B-B14F-4D97-AF65-F5344CB8AC3E}">
        <p14:creationId xmlns:p14="http://schemas.microsoft.com/office/powerpoint/2010/main" val="186528630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B52CF05C-C0E2-4917-AF47-C297DBD229CD}"/>
              </a:ext>
            </a:extLst>
          </p:cNvPr>
          <p:cNvSpPr>
            <a:spLocks noGrp="1"/>
          </p:cNvSpPr>
          <p:nvPr/>
        </p:nvSpPr>
        <p:spPr>
          <a:xfrm>
            <a:off x="308368" y="1733499"/>
            <a:ext cx="7355679" cy="747897"/>
          </a:xfrm>
          <a:prstGeom prst="rect">
            <a:avLst/>
          </a:prstGeom>
        </p:spPr>
        <p:txBody>
          <a:bodyPr vert="horz" wrap="square" lIns="0" tIns="0" rIns="0" bIns="0" rtlCol="0">
            <a:noAutofit/>
          </a:bodyPr>
          <a:lstStyle>
            <a:lvl1pPr marL="0" indent="0" algn="l" defTabSz="686030" rtl="0" eaLnBrk="1" latinLnBrk="0" hangingPunct="1">
              <a:lnSpc>
                <a:spcPct val="100000"/>
              </a:lnSpc>
              <a:spcBef>
                <a:spcPts val="0"/>
              </a:spcBef>
              <a:buSzPct val="90000"/>
              <a:buFont typeface="Arial" pitchFamily="34" charset="0"/>
              <a:buNone/>
              <a:defRPr sz="5400" i="0" kern="1200" spc="0" baseline="0">
                <a:solidFill>
                  <a:schemeClr val="bg1"/>
                </a:solidFill>
                <a:latin typeface="+mj-lt"/>
                <a:ea typeface="+mn-ea"/>
                <a:cs typeface="+mn-cs"/>
              </a:defRPr>
            </a:lvl1pPr>
            <a:lvl2pPr marL="472856" indent="-213202" algn="l" defTabSz="686030" rtl="0" eaLnBrk="1" latinLnBrk="0" hangingPunct="1">
              <a:lnSpc>
                <a:spcPct val="90000"/>
              </a:lnSpc>
              <a:spcBef>
                <a:spcPct val="20000"/>
              </a:spcBef>
              <a:buSzPct val="90000"/>
              <a:buFont typeface="Arial" pitchFamily="34" charset="0"/>
              <a:buChar char="•"/>
              <a:tabLst>
                <a:tab pos="472856" algn="l"/>
              </a:tabLst>
              <a:defRPr sz="2100" kern="1200" spc="0">
                <a:solidFill>
                  <a:schemeClr val="bg1"/>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a:solidFill>
                  <a:schemeClr val="bg1"/>
                </a:soli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500" kern="1200" spc="0">
                <a:solidFill>
                  <a:schemeClr val="bg1"/>
                </a:soli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6030" rtl="0" eaLnBrk="1" fontAlgn="auto" latinLnBrk="0" hangingPunct="1">
              <a:lnSpc>
                <a:spcPct val="100000"/>
              </a:lnSpc>
              <a:spcBef>
                <a:spcPts val="0"/>
              </a:spcBef>
              <a:spcAft>
                <a:spcPts val="0"/>
              </a:spcAft>
              <a:buClrTx/>
              <a:buSzPct val="90000"/>
              <a:buFont typeface="Arial" pitchFamily="34" charset="0"/>
              <a:buNone/>
              <a:tabLst/>
              <a:defRPr/>
            </a:pPr>
            <a:endParaRPr kumimoji="0" lang="ru-RU" sz="5400" b="0" i="0" u="none" strike="noStrike" kern="1200" cap="none" spc="0" normalizeH="0" baseline="0" noProof="0" dirty="0">
              <a:ln>
                <a:noFill/>
              </a:ln>
              <a:solidFill>
                <a:srgbClr val="FFFFFF"/>
              </a:solidFill>
              <a:effectLst/>
              <a:uLnTx/>
              <a:uFillTx/>
              <a:latin typeface="Tahoma"/>
              <a:ea typeface="+mn-ea"/>
              <a:cs typeface="+mn-cs"/>
            </a:endParaRPr>
          </a:p>
        </p:txBody>
      </p:sp>
      <p:sp>
        <p:nvSpPr>
          <p:cNvPr id="2" name="Text Placeholder 1">
            <a:extLst>
              <a:ext uri="{FF2B5EF4-FFF2-40B4-BE49-F238E27FC236}">
                <a16:creationId xmlns:a16="http://schemas.microsoft.com/office/drawing/2014/main" id="{79792DDA-ECFF-433D-B343-0D5001A62803}"/>
              </a:ext>
            </a:extLst>
          </p:cNvPr>
          <p:cNvSpPr>
            <a:spLocks noGrp="1"/>
          </p:cNvSpPr>
          <p:nvPr>
            <p:ph type="body" sz="quarter" idx="10"/>
          </p:nvPr>
        </p:nvSpPr>
        <p:spPr>
          <a:xfrm>
            <a:off x="360000" y="2197802"/>
            <a:ext cx="7448550" cy="430887"/>
          </a:xfrm>
        </p:spPr>
        <p:txBody>
          <a:bodyPr/>
          <a:lstStyle/>
          <a:p>
            <a:r>
              <a:rPr lang="en-US" sz="2800" dirty="0">
                <a:solidFill>
                  <a:schemeClr val="bg1"/>
                </a:solidFill>
              </a:rPr>
              <a:t>Building Block – Cloud Connect</a:t>
            </a:r>
          </a:p>
        </p:txBody>
      </p:sp>
    </p:spTree>
    <p:extLst>
      <p:ext uri="{BB962C8B-B14F-4D97-AF65-F5344CB8AC3E}">
        <p14:creationId xmlns:p14="http://schemas.microsoft.com/office/powerpoint/2010/main" val="234472837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E58333-10C2-4F76-A18E-A0FEB6AF51AE}"/>
              </a:ext>
            </a:extLst>
          </p:cNvPr>
          <p:cNvSpPr>
            <a:spLocks noGrp="1"/>
          </p:cNvSpPr>
          <p:nvPr>
            <p:ph type="title"/>
          </p:nvPr>
        </p:nvSpPr>
        <p:spPr>
          <a:xfrm>
            <a:off x="365760" y="171451"/>
            <a:ext cx="8363938" cy="492443"/>
          </a:xfrm>
        </p:spPr>
        <p:txBody>
          <a:bodyPr/>
          <a:lstStyle/>
          <a:p>
            <a:r>
              <a:rPr lang="en-GB" sz="3200" dirty="0"/>
              <a:t>What is Cloud Connect?</a:t>
            </a:r>
          </a:p>
        </p:txBody>
      </p:sp>
      <p:pic>
        <p:nvPicPr>
          <p:cNvPr id="8" name="Picture 7">
            <a:extLst>
              <a:ext uri="{FF2B5EF4-FFF2-40B4-BE49-F238E27FC236}">
                <a16:creationId xmlns:a16="http://schemas.microsoft.com/office/drawing/2014/main" id="{F83DCA46-ADD6-4119-A8E9-FBA73F5AEC4D}"/>
              </a:ext>
            </a:extLst>
          </p:cNvPr>
          <p:cNvPicPr>
            <a:picLocks noChangeAspect="1"/>
          </p:cNvPicPr>
          <p:nvPr/>
        </p:nvPicPr>
        <p:blipFill>
          <a:blip r:embed="rId2"/>
          <a:stretch>
            <a:fillRect/>
          </a:stretch>
        </p:blipFill>
        <p:spPr>
          <a:xfrm>
            <a:off x="619753" y="1496862"/>
            <a:ext cx="8046919" cy="3023379"/>
          </a:xfrm>
          <a:prstGeom prst="rect">
            <a:avLst/>
          </a:prstGeom>
        </p:spPr>
      </p:pic>
      <p:sp>
        <p:nvSpPr>
          <p:cNvPr id="9" name="TextBox 8">
            <a:extLst>
              <a:ext uri="{FF2B5EF4-FFF2-40B4-BE49-F238E27FC236}">
                <a16:creationId xmlns:a16="http://schemas.microsoft.com/office/drawing/2014/main" id="{B5CB460B-A53D-4B49-960E-649F04696748}"/>
              </a:ext>
            </a:extLst>
          </p:cNvPr>
          <p:cNvSpPr txBox="1"/>
          <p:nvPr/>
        </p:nvSpPr>
        <p:spPr>
          <a:xfrm>
            <a:off x="316301" y="757213"/>
            <a:ext cx="8655171" cy="646331"/>
          </a:xfrm>
          <a:prstGeom prst="rect">
            <a:avLst/>
          </a:prstGeom>
        </p:spPr>
        <p:txBody>
          <a:bodyPr wrap="square" rtlCol="0" anchor="ctr">
            <a:spAutoFit/>
          </a:bodyPr>
          <a:lstStyle/>
          <a:p>
            <a:r>
              <a:rPr lang="en-GB" sz="1800" dirty="0">
                <a:solidFill>
                  <a:schemeClr val="bg1">
                    <a:lumMod val="50000"/>
                  </a:schemeClr>
                </a:solidFill>
              </a:rPr>
              <a:t>Veeam Cloud Connect Backup (VCC-B) is a license required by a VCSP. The VCSP needs it to manage multiple BaaS environments on a single infrastructure  </a:t>
            </a:r>
          </a:p>
        </p:txBody>
      </p:sp>
    </p:spTree>
    <p:extLst>
      <p:ext uri="{BB962C8B-B14F-4D97-AF65-F5344CB8AC3E}">
        <p14:creationId xmlns:p14="http://schemas.microsoft.com/office/powerpoint/2010/main" val="346198957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B52CF05C-C0E2-4917-AF47-C297DBD229CD}"/>
              </a:ext>
            </a:extLst>
          </p:cNvPr>
          <p:cNvSpPr>
            <a:spLocks noGrp="1"/>
          </p:cNvSpPr>
          <p:nvPr/>
        </p:nvSpPr>
        <p:spPr>
          <a:xfrm>
            <a:off x="308368" y="1733499"/>
            <a:ext cx="7355679" cy="747897"/>
          </a:xfrm>
          <a:prstGeom prst="rect">
            <a:avLst/>
          </a:prstGeom>
        </p:spPr>
        <p:txBody>
          <a:bodyPr vert="horz" wrap="square" lIns="0" tIns="0" rIns="0" bIns="0" rtlCol="0">
            <a:noAutofit/>
          </a:bodyPr>
          <a:lstStyle>
            <a:lvl1pPr marL="0" indent="0" algn="l" defTabSz="686030" rtl="0" eaLnBrk="1" latinLnBrk="0" hangingPunct="1">
              <a:lnSpc>
                <a:spcPct val="100000"/>
              </a:lnSpc>
              <a:spcBef>
                <a:spcPts val="0"/>
              </a:spcBef>
              <a:buSzPct val="90000"/>
              <a:buFont typeface="Arial" pitchFamily="34" charset="0"/>
              <a:buNone/>
              <a:defRPr sz="5400" i="0" kern="1200" spc="0" baseline="0">
                <a:solidFill>
                  <a:schemeClr val="bg1"/>
                </a:solidFill>
                <a:latin typeface="+mj-lt"/>
                <a:ea typeface="+mn-ea"/>
                <a:cs typeface="+mn-cs"/>
              </a:defRPr>
            </a:lvl1pPr>
            <a:lvl2pPr marL="472856" indent="-213202" algn="l" defTabSz="686030" rtl="0" eaLnBrk="1" latinLnBrk="0" hangingPunct="1">
              <a:lnSpc>
                <a:spcPct val="90000"/>
              </a:lnSpc>
              <a:spcBef>
                <a:spcPct val="20000"/>
              </a:spcBef>
              <a:buSzPct val="90000"/>
              <a:buFont typeface="Arial" pitchFamily="34" charset="0"/>
              <a:buChar char="•"/>
              <a:tabLst>
                <a:tab pos="472856" algn="l"/>
              </a:tabLst>
              <a:defRPr sz="2100" kern="1200" spc="0">
                <a:solidFill>
                  <a:schemeClr val="bg1"/>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a:solidFill>
                  <a:schemeClr val="bg1"/>
                </a:soli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500" kern="1200" spc="0">
                <a:solidFill>
                  <a:schemeClr val="bg1"/>
                </a:soli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6030" rtl="0" eaLnBrk="1" fontAlgn="auto" latinLnBrk="0" hangingPunct="1">
              <a:lnSpc>
                <a:spcPct val="100000"/>
              </a:lnSpc>
              <a:spcBef>
                <a:spcPts val="0"/>
              </a:spcBef>
              <a:spcAft>
                <a:spcPts val="0"/>
              </a:spcAft>
              <a:buClrTx/>
              <a:buSzPct val="90000"/>
              <a:buFont typeface="Arial" pitchFamily="34" charset="0"/>
              <a:buNone/>
              <a:tabLst/>
              <a:defRPr/>
            </a:pPr>
            <a:endParaRPr kumimoji="0" lang="ru-RU" sz="5400" b="0" i="0" u="none" strike="noStrike" kern="1200" cap="none" spc="0" normalizeH="0" baseline="0" noProof="0" dirty="0">
              <a:ln>
                <a:noFill/>
              </a:ln>
              <a:solidFill>
                <a:srgbClr val="FFFFFF"/>
              </a:solidFill>
              <a:effectLst/>
              <a:uLnTx/>
              <a:uFillTx/>
              <a:latin typeface="Tahoma"/>
              <a:ea typeface="+mn-ea"/>
              <a:cs typeface="+mn-cs"/>
            </a:endParaRPr>
          </a:p>
        </p:txBody>
      </p:sp>
      <p:sp>
        <p:nvSpPr>
          <p:cNvPr id="2" name="Text Placeholder 1">
            <a:extLst>
              <a:ext uri="{FF2B5EF4-FFF2-40B4-BE49-F238E27FC236}">
                <a16:creationId xmlns:a16="http://schemas.microsoft.com/office/drawing/2014/main" id="{79792DDA-ECFF-433D-B343-0D5001A62803}"/>
              </a:ext>
            </a:extLst>
          </p:cNvPr>
          <p:cNvSpPr>
            <a:spLocks noGrp="1"/>
          </p:cNvSpPr>
          <p:nvPr>
            <p:ph type="body" sz="quarter" idx="10"/>
          </p:nvPr>
        </p:nvSpPr>
        <p:spPr>
          <a:xfrm>
            <a:off x="360000" y="2197802"/>
            <a:ext cx="7448550" cy="430887"/>
          </a:xfrm>
        </p:spPr>
        <p:txBody>
          <a:bodyPr/>
          <a:lstStyle/>
          <a:p>
            <a:r>
              <a:rPr lang="en-US" sz="2800" dirty="0">
                <a:solidFill>
                  <a:schemeClr val="bg1"/>
                </a:solidFill>
              </a:rPr>
              <a:t>BaaS – Traditional Sell</a:t>
            </a:r>
          </a:p>
        </p:txBody>
      </p:sp>
    </p:spTree>
    <p:extLst>
      <p:ext uri="{BB962C8B-B14F-4D97-AF65-F5344CB8AC3E}">
        <p14:creationId xmlns:p14="http://schemas.microsoft.com/office/powerpoint/2010/main" val="417038943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31EF56-BEBD-4999-B5F1-F2C7523A3BEC}"/>
              </a:ext>
            </a:extLst>
          </p:cNvPr>
          <p:cNvSpPr txBox="1"/>
          <p:nvPr/>
        </p:nvSpPr>
        <p:spPr>
          <a:xfrm>
            <a:off x="831934" y="2926093"/>
            <a:ext cx="2714345" cy="623248"/>
          </a:xfrm>
          <a:prstGeom prst="rect">
            <a:avLst/>
          </a:prstGeom>
          <a:noFill/>
        </p:spPr>
        <p:txBody>
          <a:bodyPr wrap="square" lIns="0" tIns="0" rIns="0" bIns="0"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gradFill>
                  <a:gsLst>
                    <a:gs pos="0">
                      <a:srgbClr val="000000"/>
                    </a:gs>
                    <a:gs pos="86000">
                      <a:srgbClr val="000000"/>
                    </a:gs>
                  </a:gsLst>
                  <a:lin ang="5400000" scaled="0"/>
                </a:gradFill>
                <a:effectLst/>
                <a:uLnTx/>
                <a:uFillTx/>
                <a:latin typeface="Tahoma"/>
                <a:ea typeface="+mn-ea"/>
                <a:cs typeface="+mn-cs"/>
              </a:rPr>
              <a:t>Veeam Cloud Connect</a:t>
            </a:r>
            <a:br>
              <a:rPr kumimoji="0" lang="en-GB" sz="1350" b="1" i="0" u="none" strike="noStrike" kern="1200" cap="none" spc="0" normalizeH="0" baseline="0" noProof="0" dirty="0">
                <a:ln>
                  <a:noFill/>
                </a:ln>
                <a:gradFill>
                  <a:gsLst>
                    <a:gs pos="0">
                      <a:srgbClr val="000000"/>
                    </a:gs>
                    <a:gs pos="86000">
                      <a:srgbClr val="000000"/>
                    </a:gs>
                  </a:gsLst>
                  <a:lin ang="5400000" scaled="0"/>
                </a:gradFill>
                <a:effectLst/>
                <a:uLnTx/>
                <a:uFillTx/>
                <a:latin typeface="Tahoma"/>
                <a:ea typeface="+mn-ea"/>
                <a:cs typeface="+mn-cs"/>
              </a:rPr>
            </a:br>
            <a:r>
              <a:rPr kumimoji="0" lang="en-GB" sz="1350" b="0" i="0" u="none" strike="noStrike" kern="1200" cap="none" spc="0" normalizeH="0" baseline="0" noProof="0" dirty="0">
                <a:ln>
                  <a:noFill/>
                </a:ln>
                <a:gradFill>
                  <a:gsLst>
                    <a:gs pos="0">
                      <a:srgbClr val="000000"/>
                    </a:gs>
                    <a:gs pos="86000">
                      <a:srgbClr val="000000"/>
                    </a:gs>
                  </a:gsLst>
                  <a:lin ang="5400000" scaled="0"/>
                </a:gradFill>
                <a:effectLst/>
                <a:uLnTx/>
                <a:uFillTx/>
                <a:latin typeface="Tahoma"/>
                <a:ea typeface="+mn-ea"/>
                <a:cs typeface="+mn-cs"/>
              </a:rPr>
              <a:t>Add Veeam Cloud Connect to existing / new Veeam customers </a:t>
            </a:r>
          </a:p>
        </p:txBody>
      </p:sp>
      <p:pic>
        <p:nvPicPr>
          <p:cNvPr id="6" name="Graphic 5">
            <a:extLst>
              <a:ext uri="{FF2B5EF4-FFF2-40B4-BE49-F238E27FC236}">
                <a16:creationId xmlns:a16="http://schemas.microsoft.com/office/drawing/2014/main" id="{620BA68F-8B91-4489-B8DC-332D3BB5D2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45863" y="1330299"/>
            <a:ext cx="1491920" cy="1491920"/>
          </a:xfrm>
          <a:prstGeom prst="roundRect">
            <a:avLst/>
          </a:prstGeom>
        </p:spPr>
      </p:pic>
      <p:sp>
        <p:nvSpPr>
          <p:cNvPr id="9" name="Rectangle: Rounded Corners 8">
            <a:extLst>
              <a:ext uri="{FF2B5EF4-FFF2-40B4-BE49-F238E27FC236}">
                <a16:creationId xmlns:a16="http://schemas.microsoft.com/office/drawing/2014/main" id="{04647C90-7FA4-45A7-A46D-E58757C3C753}"/>
              </a:ext>
            </a:extLst>
          </p:cNvPr>
          <p:cNvSpPr/>
          <p:nvPr/>
        </p:nvSpPr>
        <p:spPr bwMode="auto">
          <a:xfrm>
            <a:off x="175054" y="1041624"/>
            <a:ext cx="3834454" cy="3474720"/>
          </a:xfrm>
          <a:prstGeom prst="roundRect">
            <a:avLst>
              <a:gd name="adj" fmla="val 9683"/>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16" name="TextBox 15">
            <a:extLst>
              <a:ext uri="{FF2B5EF4-FFF2-40B4-BE49-F238E27FC236}">
                <a16:creationId xmlns:a16="http://schemas.microsoft.com/office/drawing/2014/main" id="{D6DFD4A3-6D90-495B-949E-E3998E7B5387}"/>
              </a:ext>
            </a:extLst>
          </p:cNvPr>
          <p:cNvSpPr txBox="1"/>
          <p:nvPr/>
        </p:nvSpPr>
        <p:spPr>
          <a:xfrm>
            <a:off x="4835866" y="2822219"/>
            <a:ext cx="3267985" cy="830997"/>
          </a:xfrm>
          <a:prstGeom prst="rect">
            <a:avLst/>
          </a:prstGeom>
          <a:noFill/>
        </p:spPr>
        <p:txBody>
          <a:bodyPr wrap="square" lIns="0" tIns="0" rIns="0" bIns="0"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gradFill>
                  <a:gsLst>
                    <a:gs pos="0">
                      <a:srgbClr val="000000"/>
                    </a:gs>
                    <a:gs pos="86000">
                      <a:srgbClr val="000000"/>
                    </a:gs>
                  </a:gsLst>
                  <a:lin ang="5400000" scaled="0"/>
                </a:gradFill>
                <a:effectLst/>
                <a:uLnTx/>
                <a:uFillTx/>
                <a:latin typeface="Tahoma"/>
                <a:ea typeface="+mn-ea"/>
                <a:cs typeface="+mn-cs"/>
              </a:rPr>
              <a:t>Total </a:t>
            </a:r>
            <a:r>
              <a:rPr lang="en-GB" b="1" dirty="0">
                <a:gradFill>
                  <a:gsLst>
                    <a:gs pos="0">
                      <a:srgbClr val="000000"/>
                    </a:gs>
                    <a:gs pos="86000">
                      <a:srgbClr val="000000"/>
                    </a:gs>
                  </a:gsLst>
                  <a:lin ang="5400000" scaled="0"/>
                </a:gradFill>
                <a:latin typeface="Tahoma"/>
              </a:rPr>
              <a:t>B</a:t>
            </a:r>
            <a:r>
              <a:rPr kumimoji="0" lang="en-GB" sz="1350" b="1" i="0" u="none" strike="noStrike" kern="1200" cap="none" spc="0" normalizeH="0" baseline="0" noProof="0" dirty="0" err="1">
                <a:ln>
                  <a:noFill/>
                </a:ln>
                <a:gradFill>
                  <a:gsLst>
                    <a:gs pos="0">
                      <a:srgbClr val="000000"/>
                    </a:gs>
                    <a:gs pos="86000">
                      <a:srgbClr val="000000"/>
                    </a:gs>
                  </a:gsLst>
                  <a:lin ang="5400000" scaled="0"/>
                </a:gradFill>
                <a:effectLst/>
                <a:uLnTx/>
                <a:uFillTx/>
                <a:latin typeface="Tahoma"/>
                <a:ea typeface="+mn-ea"/>
                <a:cs typeface="+mn-cs"/>
              </a:rPr>
              <a:t>aaS</a:t>
            </a:r>
            <a:r>
              <a:rPr kumimoji="0" lang="en-GB" sz="1350" b="1" i="0" u="none" strike="noStrike" kern="1200" cap="none" spc="0" normalizeH="0" baseline="0" noProof="0" dirty="0">
                <a:ln>
                  <a:noFill/>
                </a:ln>
                <a:gradFill>
                  <a:gsLst>
                    <a:gs pos="0">
                      <a:srgbClr val="000000"/>
                    </a:gs>
                    <a:gs pos="86000">
                      <a:srgbClr val="000000"/>
                    </a:gs>
                  </a:gsLst>
                  <a:lin ang="5400000" scaled="0"/>
                </a:gradFill>
                <a:effectLst/>
                <a:uLnTx/>
                <a:uFillTx/>
                <a:latin typeface="Tahoma"/>
                <a:ea typeface="+mn-ea"/>
                <a:cs typeface="+mn-cs"/>
              </a:rPr>
              <a:t> </a:t>
            </a:r>
            <a:br>
              <a:rPr kumimoji="0" lang="en-GB" sz="1350" b="1" i="0" u="none" strike="noStrike" kern="1200" cap="none" spc="0" normalizeH="0" baseline="0" noProof="0" dirty="0">
                <a:ln>
                  <a:noFill/>
                </a:ln>
                <a:gradFill>
                  <a:gsLst>
                    <a:gs pos="0">
                      <a:srgbClr val="000000"/>
                    </a:gs>
                    <a:gs pos="86000">
                      <a:srgbClr val="000000"/>
                    </a:gs>
                  </a:gsLst>
                  <a:lin ang="5400000" scaled="0"/>
                </a:gradFill>
                <a:effectLst/>
                <a:uLnTx/>
                <a:uFillTx/>
                <a:latin typeface="Tahoma"/>
                <a:ea typeface="+mn-ea"/>
                <a:cs typeface="+mn-cs"/>
              </a:rPr>
            </a:br>
            <a:r>
              <a:rPr kumimoji="0" lang="en-US" sz="1350" b="0" i="0" u="none" strike="noStrike" kern="1200" cap="none" spc="0" normalizeH="0" baseline="0" noProof="0" dirty="0">
                <a:ln>
                  <a:noFill/>
                </a:ln>
                <a:gradFill>
                  <a:gsLst>
                    <a:gs pos="0">
                      <a:srgbClr val="000000"/>
                    </a:gs>
                    <a:gs pos="86000">
                      <a:srgbClr val="000000"/>
                    </a:gs>
                  </a:gsLst>
                  <a:lin ang="5400000" scaled="0"/>
                </a:gradFill>
                <a:effectLst/>
                <a:uLnTx/>
                <a:uFillTx/>
                <a:latin typeface="Tahoma"/>
                <a:ea typeface="+mn-ea"/>
                <a:cs typeface="+mn-cs"/>
              </a:rPr>
              <a:t>Convert customers Veeam or Competitor perpetual license maintenance renewals to subscription</a:t>
            </a:r>
            <a:endParaRPr kumimoji="0" lang="en-GB" sz="1350" b="0" i="0" u="none" strike="noStrike" kern="1200" cap="none" spc="0" normalizeH="0" baseline="0" noProof="0" dirty="0">
              <a:ln>
                <a:noFill/>
              </a:ln>
              <a:gradFill>
                <a:gsLst>
                  <a:gs pos="0">
                    <a:srgbClr val="000000"/>
                  </a:gs>
                  <a:gs pos="86000">
                    <a:srgbClr val="000000"/>
                  </a:gs>
                </a:gsLst>
                <a:lin ang="5400000" scaled="0"/>
              </a:gradFill>
              <a:effectLst/>
              <a:uLnTx/>
              <a:uFillTx/>
              <a:latin typeface="Tahoma"/>
              <a:ea typeface="+mn-ea"/>
              <a:cs typeface="+mn-cs"/>
            </a:endParaRPr>
          </a:p>
        </p:txBody>
      </p:sp>
      <p:sp>
        <p:nvSpPr>
          <p:cNvPr id="18" name="Rectangle: Rounded Corners 17">
            <a:extLst>
              <a:ext uri="{FF2B5EF4-FFF2-40B4-BE49-F238E27FC236}">
                <a16:creationId xmlns:a16="http://schemas.microsoft.com/office/drawing/2014/main" id="{15A2E08C-F0CB-4E28-ACA8-B6F254FF63DF}"/>
              </a:ext>
            </a:extLst>
          </p:cNvPr>
          <p:cNvSpPr/>
          <p:nvPr/>
        </p:nvSpPr>
        <p:spPr bwMode="auto">
          <a:xfrm>
            <a:off x="4397070" y="1041624"/>
            <a:ext cx="4145579" cy="3474720"/>
          </a:xfrm>
          <a:prstGeom prst="roundRect">
            <a:avLst>
              <a:gd name="adj" fmla="val 9683"/>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pic>
        <p:nvPicPr>
          <p:cNvPr id="14" name="Picture 13">
            <a:extLst>
              <a:ext uri="{FF2B5EF4-FFF2-40B4-BE49-F238E27FC236}">
                <a16:creationId xmlns:a16="http://schemas.microsoft.com/office/drawing/2014/main" id="{F565CEB5-0495-4475-A784-5E458F2EEB63}"/>
              </a:ext>
            </a:extLst>
          </p:cNvPr>
          <p:cNvPicPr>
            <a:picLocks noChangeAspect="1"/>
          </p:cNvPicPr>
          <p:nvPr/>
        </p:nvPicPr>
        <p:blipFill>
          <a:blip r:embed="rId4"/>
          <a:stretch>
            <a:fillRect/>
          </a:stretch>
        </p:blipFill>
        <p:spPr>
          <a:xfrm>
            <a:off x="5885374" y="1166543"/>
            <a:ext cx="1566349" cy="1566349"/>
          </a:xfrm>
          <a:prstGeom prst="rect">
            <a:avLst/>
          </a:prstGeom>
        </p:spPr>
      </p:pic>
      <p:sp>
        <p:nvSpPr>
          <p:cNvPr id="4" name="TextBox 3">
            <a:extLst>
              <a:ext uri="{FF2B5EF4-FFF2-40B4-BE49-F238E27FC236}">
                <a16:creationId xmlns:a16="http://schemas.microsoft.com/office/drawing/2014/main" id="{3FDA083C-7EF6-4092-9D7C-F82A680BA487}"/>
              </a:ext>
            </a:extLst>
          </p:cNvPr>
          <p:cNvSpPr txBox="1"/>
          <p:nvPr/>
        </p:nvSpPr>
        <p:spPr>
          <a:xfrm>
            <a:off x="741872" y="262737"/>
            <a:ext cx="7263441" cy="492443"/>
          </a:xfrm>
          <a:prstGeom prst="rect">
            <a:avLst/>
          </a:prstGeom>
          <a:noFill/>
        </p:spPr>
        <p:txBody>
          <a:bodyPr wrap="square" lIns="0" tIns="0" rIns="0" bIns="0" rtlCol="0" anchor="ctr">
            <a:spAutoFit/>
          </a:bodyPr>
          <a:lstStyle/>
          <a:p>
            <a:pPr algn="ctr"/>
            <a:r>
              <a:rPr lang="en-GB" sz="3200" dirty="0">
                <a:solidFill>
                  <a:srgbClr val="00B336"/>
                </a:solidFill>
              </a:rPr>
              <a:t>Cloud Connect and Total BaaS</a:t>
            </a:r>
            <a:endParaRPr lang="en-GB" sz="3200" dirty="0">
              <a:solidFill>
                <a:srgbClr val="00B336"/>
              </a:solidFill>
              <a:latin typeface="+mj-lt"/>
            </a:endParaRPr>
          </a:p>
        </p:txBody>
      </p:sp>
    </p:spTree>
    <p:extLst>
      <p:ext uri="{BB962C8B-B14F-4D97-AF65-F5344CB8AC3E}">
        <p14:creationId xmlns:p14="http://schemas.microsoft.com/office/powerpoint/2010/main" val="149943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25133A0-1852-4F0F-9B5B-8D1E1DF22689}"/>
              </a:ext>
            </a:extLst>
          </p:cNvPr>
          <p:cNvSpPr/>
          <p:nvPr/>
        </p:nvSpPr>
        <p:spPr bwMode="auto">
          <a:xfrm>
            <a:off x="3678701" y="891342"/>
            <a:ext cx="1948376" cy="803811"/>
          </a:xfrm>
          <a:prstGeom prst="roundRect">
            <a:avLst>
              <a:gd name="adj" fmla="val 11417"/>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5" name="Title 4">
            <a:extLst>
              <a:ext uri="{FF2B5EF4-FFF2-40B4-BE49-F238E27FC236}">
                <a16:creationId xmlns:a16="http://schemas.microsoft.com/office/drawing/2014/main" id="{4A1801B2-465E-41C4-9138-6966C8F8F057}"/>
              </a:ext>
            </a:extLst>
          </p:cNvPr>
          <p:cNvSpPr>
            <a:spLocks noGrp="1"/>
          </p:cNvSpPr>
          <p:nvPr>
            <p:ph type="title"/>
          </p:nvPr>
        </p:nvSpPr>
        <p:spPr>
          <a:xfrm>
            <a:off x="365760" y="171451"/>
            <a:ext cx="8363938" cy="492443"/>
          </a:xfrm>
        </p:spPr>
        <p:txBody>
          <a:bodyPr/>
          <a:lstStyle/>
          <a:p>
            <a:r>
              <a:rPr lang="en-US" sz="3200" dirty="0"/>
              <a:t>Veeam UK&amp;I Cloud Team -2019</a:t>
            </a:r>
          </a:p>
        </p:txBody>
      </p:sp>
      <p:pic>
        <p:nvPicPr>
          <p:cNvPr id="11" name="Picture 10">
            <a:extLst>
              <a:ext uri="{FF2B5EF4-FFF2-40B4-BE49-F238E27FC236}">
                <a16:creationId xmlns:a16="http://schemas.microsoft.com/office/drawing/2014/main" id="{BF077B60-98AA-46B0-97F7-A43555E40005}"/>
              </a:ext>
            </a:extLst>
          </p:cNvPr>
          <p:cNvPicPr>
            <a:picLocks noChangeAspect="1"/>
          </p:cNvPicPr>
          <p:nvPr/>
        </p:nvPicPr>
        <p:blipFill>
          <a:blip r:embed="rId3"/>
          <a:stretch>
            <a:fillRect/>
          </a:stretch>
        </p:blipFill>
        <p:spPr>
          <a:xfrm>
            <a:off x="8289985" y="223577"/>
            <a:ext cx="702104" cy="449746"/>
          </a:xfrm>
          <a:prstGeom prst="rect">
            <a:avLst/>
          </a:prstGeom>
        </p:spPr>
      </p:pic>
      <p:sp>
        <p:nvSpPr>
          <p:cNvPr id="3" name="Rectangle 2">
            <a:extLst>
              <a:ext uri="{FF2B5EF4-FFF2-40B4-BE49-F238E27FC236}">
                <a16:creationId xmlns:a16="http://schemas.microsoft.com/office/drawing/2014/main" id="{0FD6B04D-80BF-4294-9EBF-F599773ABD75}"/>
              </a:ext>
            </a:extLst>
          </p:cNvPr>
          <p:cNvSpPr/>
          <p:nvPr/>
        </p:nvSpPr>
        <p:spPr>
          <a:xfrm>
            <a:off x="365760" y="4306196"/>
            <a:ext cx="4009750" cy="523220"/>
          </a:xfrm>
          <a:prstGeom prst="rect">
            <a:avLst/>
          </a:prstGeom>
        </p:spPr>
        <p:txBody>
          <a:bodyPr wrap="square" l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ahoma"/>
                <a:ea typeface="+mn-ea"/>
                <a:cs typeface="Tahoma" panose="020B0604030504040204" pitchFamily="34" charset="0"/>
              </a:rPr>
              <a:t>UKI Cloud &amp; Hosting Team: </a:t>
            </a:r>
            <a:r>
              <a:rPr kumimoji="0" lang="en-GB" sz="1400" b="0" i="0" u="none" strike="noStrike" kern="1200" cap="none" spc="0" normalizeH="0" baseline="0" noProof="0" dirty="0">
                <a:ln>
                  <a:noFill/>
                </a:ln>
                <a:solidFill>
                  <a:srgbClr val="005F4B"/>
                </a:solidFill>
                <a:effectLst/>
                <a:uLnTx/>
                <a:uFillTx/>
                <a:latin typeface="Tahoma"/>
                <a:ea typeface="+mn-ea"/>
                <a:cs typeface="+mn-cs"/>
                <a:hlinkClick r:id="rId4"/>
              </a:rPr>
              <a:t>CloudTeam.UK@veeam.com</a:t>
            </a:r>
            <a:endParaRPr kumimoji="0" lang="en-GB" sz="1400" b="0" i="0" u="none" strike="noStrike" kern="1200" cap="none" spc="0" normalizeH="0" baseline="0" noProof="0" dirty="0">
              <a:ln>
                <a:noFill/>
              </a:ln>
              <a:solidFill>
                <a:srgbClr val="005F4B"/>
              </a:solidFill>
              <a:effectLst/>
              <a:uLnTx/>
              <a:uFillTx/>
              <a:latin typeface="Tahoma"/>
              <a:ea typeface="+mn-ea"/>
              <a:cs typeface="+mn-cs"/>
            </a:endParaRPr>
          </a:p>
        </p:txBody>
      </p:sp>
      <p:sp>
        <p:nvSpPr>
          <p:cNvPr id="8" name="Rectangle 7">
            <a:extLst>
              <a:ext uri="{FF2B5EF4-FFF2-40B4-BE49-F238E27FC236}">
                <a16:creationId xmlns:a16="http://schemas.microsoft.com/office/drawing/2014/main" id="{C50F6DD7-8606-4CB7-9131-626B655FD51A}"/>
              </a:ext>
            </a:extLst>
          </p:cNvPr>
          <p:cNvSpPr/>
          <p:nvPr/>
        </p:nvSpPr>
        <p:spPr>
          <a:xfrm>
            <a:off x="4375510" y="993165"/>
            <a:ext cx="1165704" cy="60016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B336"/>
                </a:solidFill>
                <a:effectLst/>
                <a:uLnTx/>
                <a:uFillTx/>
                <a:latin typeface="Tahoma"/>
                <a:ea typeface="+mn-ea"/>
                <a:cs typeface="+mn-cs"/>
              </a:rPr>
              <a:t>MARK ADAMS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lumMod val="65000"/>
                    <a:lumOff val="35000"/>
                  </a:srgbClr>
                </a:solidFill>
                <a:effectLst/>
                <a:uLnTx/>
                <a:uFillTx/>
                <a:latin typeface="Tahoma"/>
                <a:ea typeface="+mn-ea"/>
                <a:cs typeface="+mn-cs"/>
              </a:rPr>
              <a:t>Regional VP,</a:t>
            </a:r>
            <a:br>
              <a:rPr kumimoji="0" lang="en-GB" sz="1050" b="0" i="0" u="none" strike="noStrike" kern="1200" cap="none" spc="0" normalizeH="0" baseline="0" noProof="0">
                <a:ln>
                  <a:noFill/>
                </a:ln>
                <a:solidFill>
                  <a:srgbClr val="000000">
                    <a:lumMod val="65000"/>
                    <a:lumOff val="35000"/>
                  </a:srgbClr>
                </a:solidFill>
                <a:effectLst/>
                <a:uLnTx/>
                <a:uFillTx/>
                <a:latin typeface="Tahoma"/>
                <a:ea typeface="+mn-ea"/>
                <a:cs typeface="+mn-cs"/>
              </a:rPr>
            </a:br>
            <a:r>
              <a:rPr kumimoji="0" lang="en-GB" sz="1050" b="0" i="0" u="none" strike="noStrike" kern="1200" cap="none" spc="0" normalizeH="0" baseline="0" noProof="0">
                <a:ln>
                  <a:noFill/>
                </a:ln>
                <a:solidFill>
                  <a:srgbClr val="000000">
                    <a:lumMod val="65000"/>
                    <a:lumOff val="35000"/>
                  </a:srgbClr>
                </a:solidFill>
                <a:effectLst/>
                <a:uLnTx/>
                <a:uFillTx/>
                <a:latin typeface="Tahoma"/>
                <a:ea typeface="+mn-ea"/>
                <a:cs typeface="+mn-cs"/>
              </a:rPr>
              <a:t>UK&amp;I </a:t>
            </a:r>
            <a:endParaRPr kumimoji="0" lang="en-US" sz="1050" b="0" i="0" u="none" strike="noStrike" kern="1200" cap="none" spc="0" normalizeH="0" baseline="0" noProof="0">
              <a:ln>
                <a:noFill/>
              </a:ln>
              <a:solidFill>
                <a:srgbClr val="000000">
                  <a:lumMod val="65000"/>
                  <a:lumOff val="35000"/>
                </a:srgbClr>
              </a:solidFill>
              <a:effectLst/>
              <a:uLnTx/>
              <a:uFillTx/>
              <a:latin typeface="Tahoma"/>
              <a:ea typeface="+mn-ea"/>
              <a:cs typeface="+mn-cs"/>
            </a:endParaRPr>
          </a:p>
        </p:txBody>
      </p:sp>
      <p:pic>
        <p:nvPicPr>
          <p:cNvPr id="1026" name="Picture 2" descr="Image result for MARK ADAMS veeam">
            <a:extLst>
              <a:ext uri="{FF2B5EF4-FFF2-40B4-BE49-F238E27FC236}">
                <a16:creationId xmlns:a16="http://schemas.microsoft.com/office/drawing/2014/main" id="{34C68367-2132-4814-9570-CE19FC21A54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180" t="5999" r="27864" b="46045"/>
          <a:stretch/>
        </p:blipFill>
        <p:spPr bwMode="auto">
          <a:xfrm>
            <a:off x="3732557" y="971771"/>
            <a:ext cx="642953" cy="642953"/>
          </a:xfrm>
          <a:prstGeom prst="round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0FB91FCF-C276-44B3-A4E1-3390494A7D2E}"/>
              </a:ext>
            </a:extLst>
          </p:cNvPr>
          <p:cNvGrpSpPr/>
          <p:nvPr/>
        </p:nvGrpSpPr>
        <p:grpSpPr>
          <a:xfrm>
            <a:off x="2623359" y="1848243"/>
            <a:ext cx="4068736" cy="803811"/>
            <a:chOff x="2641556" y="1806039"/>
            <a:chExt cx="4068736" cy="803811"/>
          </a:xfrm>
        </p:grpSpPr>
        <p:sp>
          <p:nvSpPr>
            <p:cNvPr id="9" name="Rectangle: Rounded Corners 8">
              <a:extLst>
                <a:ext uri="{FF2B5EF4-FFF2-40B4-BE49-F238E27FC236}">
                  <a16:creationId xmlns:a16="http://schemas.microsoft.com/office/drawing/2014/main" id="{2DBDF942-65FF-40F5-8B27-DA11C643E379}"/>
                </a:ext>
              </a:extLst>
            </p:cNvPr>
            <p:cNvSpPr/>
            <p:nvPr/>
          </p:nvSpPr>
          <p:spPr bwMode="auto">
            <a:xfrm>
              <a:off x="2641556" y="1806039"/>
              <a:ext cx="1948376" cy="803811"/>
            </a:xfrm>
            <a:prstGeom prst="roundRect">
              <a:avLst>
                <a:gd name="adj" fmla="val 11417"/>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10" name="Rectangle: Rounded Corners 9">
              <a:extLst>
                <a:ext uri="{FF2B5EF4-FFF2-40B4-BE49-F238E27FC236}">
                  <a16:creationId xmlns:a16="http://schemas.microsoft.com/office/drawing/2014/main" id="{EC6DB717-BAAA-4AC6-B769-283D81AEA5A5}"/>
                </a:ext>
              </a:extLst>
            </p:cNvPr>
            <p:cNvSpPr/>
            <p:nvPr/>
          </p:nvSpPr>
          <p:spPr bwMode="auto">
            <a:xfrm>
              <a:off x="4761916" y="1806039"/>
              <a:ext cx="1948376" cy="803811"/>
            </a:xfrm>
            <a:prstGeom prst="roundRect">
              <a:avLst>
                <a:gd name="adj" fmla="val 11417"/>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pic>
          <p:nvPicPr>
            <p:cNvPr id="16" name="Picture 2">
              <a:extLst>
                <a:ext uri="{FF2B5EF4-FFF2-40B4-BE49-F238E27FC236}">
                  <a16:creationId xmlns:a16="http://schemas.microsoft.com/office/drawing/2014/main" id="{7A74AD1E-14E1-41A0-9A6C-189C540D63C2}"/>
                </a:ext>
              </a:extLst>
            </p:cNvPr>
            <p:cNvPicPr>
              <a:picLocks noChangeAspect="1" noChangeArrowheads="1"/>
            </p:cNvPicPr>
            <p:nvPr/>
          </p:nvPicPr>
          <p:blipFill rotWithShape="1">
            <a:blip r:embed="rId6"/>
            <a:srcRect l="6836" t="4944" r="2617" b="34800"/>
            <a:stretch/>
          </p:blipFill>
          <p:spPr bwMode="auto">
            <a:xfrm>
              <a:off x="2689880" y="1889339"/>
              <a:ext cx="640080" cy="640080"/>
            </a:xfrm>
            <a:prstGeom prst="round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B63B69A3-32DB-4EDE-AA1C-8028F6B5C1DC}"/>
                </a:ext>
              </a:extLst>
            </p:cNvPr>
            <p:cNvSpPr/>
            <p:nvPr/>
          </p:nvSpPr>
          <p:spPr>
            <a:xfrm>
              <a:off x="3348461" y="1834765"/>
              <a:ext cx="1265742" cy="746358"/>
            </a:xfrm>
            <a:prstGeom prst="rect">
              <a:avLst/>
            </a:prstGeom>
          </p:spPr>
          <p:txBody>
            <a:bodyPr wrap="square" r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B336"/>
                  </a:solidFill>
                  <a:effectLst/>
                  <a:uLnTx/>
                  <a:uFillTx/>
                  <a:latin typeface="Tahoma"/>
                  <a:ea typeface="+mn-ea"/>
                  <a:cs typeface="+mn-cs"/>
                </a:rPr>
                <a:t>GREG BAILEY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lumMod val="65000"/>
                      <a:lumOff val="35000"/>
                    </a:srgbClr>
                  </a:solidFill>
                  <a:effectLst/>
                  <a:uLnTx/>
                  <a:uFillTx/>
                  <a:latin typeface="Tahoma"/>
                  <a:ea typeface="+mn-ea"/>
                  <a:cs typeface="+mn-cs"/>
                </a:rPr>
                <a:t>Director —</a:t>
              </a:r>
              <a:br>
                <a:rPr kumimoji="0" lang="en-US" sz="1050" b="0" i="0" u="none" strike="noStrike" kern="1200" cap="none" spc="0" normalizeH="0" baseline="0" noProof="0">
                  <a:ln>
                    <a:noFill/>
                  </a:ln>
                  <a:solidFill>
                    <a:srgbClr val="000000">
                      <a:lumMod val="65000"/>
                      <a:lumOff val="35000"/>
                    </a:srgbClr>
                  </a:solidFill>
                  <a:effectLst/>
                  <a:uLnTx/>
                  <a:uFillTx/>
                  <a:latin typeface="Tahoma"/>
                  <a:ea typeface="+mn-ea"/>
                  <a:cs typeface="+mn-cs"/>
                </a:rPr>
              </a:br>
              <a:r>
                <a:rPr kumimoji="0" lang="en-US" sz="1050" b="0" i="0" u="none" strike="noStrike" kern="1200" cap="none" spc="0" normalizeH="0" baseline="0" noProof="0">
                  <a:ln>
                    <a:noFill/>
                  </a:ln>
                  <a:solidFill>
                    <a:srgbClr val="000000">
                      <a:lumMod val="65000"/>
                      <a:lumOff val="35000"/>
                    </a:srgbClr>
                  </a:solidFill>
                  <a:effectLst/>
                  <a:uLnTx/>
                  <a:uFillTx/>
                  <a:latin typeface="Tahoma"/>
                  <a:ea typeface="+mn-ea"/>
                  <a:cs typeface="+mn-cs"/>
                </a:rPr>
                <a:t>Channel &amp; Cloud UK&amp;I </a:t>
              </a:r>
            </a:p>
          </p:txBody>
        </p:sp>
        <p:pic>
          <p:nvPicPr>
            <p:cNvPr id="18" name="Picture 2">
              <a:extLst>
                <a:ext uri="{FF2B5EF4-FFF2-40B4-BE49-F238E27FC236}">
                  <a16:creationId xmlns:a16="http://schemas.microsoft.com/office/drawing/2014/main" id="{7A4545DF-2C94-476C-AB73-531D75E9E842}"/>
                </a:ext>
              </a:extLst>
            </p:cNvPr>
            <p:cNvPicPr>
              <a:picLocks noChangeAspect="1" noChangeArrowheads="1"/>
            </p:cNvPicPr>
            <p:nvPr/>
          </p:nvPicPr>
          <p:blipFill>
            <a:blip r:embed="rId7"/>
            <a:stretch>
              <a:fillRect/>
            </a:stretch>
          </p:blipFill>
          <p:spPr bwMode="auto">
            <a:xfrm>
              <a:off x="4801597" y="1886466"/>
              <a:ext cx="642953" cy="642953"/>
            </a:xfrm>
            <a:prstGeom prst="round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46D2E5C9-BF31-4F93-88EC-D276149E82BA}"/>
                </a:ext>
              </a:extLst>
            </p:cNvPr>
            <p:cNvSpPr/>
            <p:nvPr/>
          </p:nvSpPr>
          <p:spPr>
            <a:xfrm>
              <a:off x="5444550" y="1909388"/>
              <a:ext cx="1265742" cy="584775"/>
            </a:xfrm>
            <a:prstGeom prst="rect">
              <a:avLst/>
            </a:prstGeom>
          </p:spPr>
          <p:txBody>
            <a:bodyPr wrap="square" r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B336"/>
                  </a:solidFill>
                  <a:effectLst/>
                  <a:uLnTx/>
                  <a:uFillTx/>
                  <a:latin typeface="Tahoma"/>
                  <a:ea typeface="+mn-ea"/>
                  <a:cs typeface="+mn-cs"/>
                </a:rPr>
                <a:t>GRAHAM CRICH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lumMod val="65000"/>
                      <a:lumOff val="35000"/>
                    </a:srgbClr>
                  </a:solidFill>
                  <a:effectLst/>
                  <a:uLnTx/>
                  <a:uFillTx/>
                  <a:latin typeface="Tahoma"/>
                  <a:ea typeface="+mn-ea"/>
                  <a:cs typeface="+mn-cs"/>
                </a:rPr>
                <a:t>Director —</a:t>
              </a:r>
              <a:br>
                <a:rPr kumimoji="0" lang="en-US" sz="1050" b="0" i="0" u="none" strike="noStrike" kern="1200" cap="none" spc="0" normalizeH="0" baseline="0" noProof="0">
                  <a:ln>
                    <a:noFill/>
                  </a:ln>
                  <a:solidFill>
                    <a:srgbClr val="000000">
                      <a:lumMod val="65000"/>
                      <a:lumOff val="35000"/>
                    </a:srgbClr>
                  </a:solidFill>
                  <a:effectLst/>
                  <a:uLnTx/>
                  <a:uFillTx/>
                  <a:latin typeface="Tahoma"/>
                  <a:ea typeface="+mn-ea"/>
                  <a:cs typeface="+mn-cs"/>
                </a:rPr>
              </a:br>
              <a:r>
                <a:rPr kumimoji="0" lang="en-US" sz="1050" b="0" i="0" u="none" strike="noStrike" kern="1200" cap="none" spc="0" normalizeH="0" baseline="0" noProof="0">
                  <a:ln>
                    <a:noFill/>
                  </a:ln>
                  <a:solidFill>
                    <a:srgbClr val="000000">
                      <a:lumMod val="65000"/>
                      <a:lumOff val="35000"/>
                    </a:srgbClr>
                  </a:solidFill>
                  <a:effectLst/>
                  <a:uLnTx/>
                  <a:uFillTx/>
                  <a:latin typeface="Tahoma"/>
                  <a:ea typeface="+mn-ea"/>
                  <a:cs typeface="+mn-cs"/>
                </a:rPr>
                <a:t>Cloud EMEA </a:t>
              </a:r>
            </a:p>
          </p:txBody>
        </p:sp>
      </p:grpSp>
      <p:sp>
        <p:nvSpPr>
          <p:cNvPr id="26" name="Rectangle: Rounded Corners 25">
            <a:extLst>
              <a:ext uri="{FF2B5EF4-FFF2-40B4-BE49-F238E27FC236}">
                <a16:creationId xmlns:a16="http://schemas.microsoft.com/office/drawing/2014/main" id="{E6D7C6D1-0E0D-4ECD-8252-3DE0354BF69E}"/>
              </a:ext>
            </a:extLst>
          </p:cNvPr>
          <p:cNvSpPr/>
          <p:nvPr/>
        </p:nvSpPr>
        <p:spPr bwMode="auto">
          <a:xfrm>
            <a:off x="4028829" y="3923490"/>
            <a:ext cx="2173182" cy="803811"/>
          </a:xfrm>
          <a:prstGeom prst="roundRect">
            <a:avLst>
              <a:gd name="adj" fmla="val 11417"/>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28" name="Rectangle 27">
            <a:extLst>
              <a:ext uri="{FF2B5EF4-FFF2-40B4-BE49-F238E27FC236}">
                <a16:creationId xmlns:a16="http://schemas.microsoft.com/office/drawing/2014/main" id="{38BE8D93-E79A-4AB5-86A5-C470752A6219}"/>
              </a:ext>
            </a:extLst>
          </p:cNvPr>
          <p:cNvSpPr/>
          <p:nvPr/>
        </p:nvSpPr>
        <p:spPr>
          <a:xfrm>
            <a:off x="4702861" y="3841931"/>
            <a:ext cx="1265742" cy="754053"/>
          </a:xfrm>
          <a:prstGeom prst="rect">
            <a:avLst/>
          </a:prstGeom>
        </p:spPr>
        <p:txBody>
          <a:bodyPr wrap="square" r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B336"/>
                </a:solidFill>
                <a:effectLst/>
                <a:uLnTx/>
                <a:uFillTx/>
                <a:latin typeface="Tahoma"/>
                <a:ea typeface="+mn-ea"/>
                <a:cs typeface="+mn-cs"/>
              </a:rPr>
              <a:t>CATHERINE OLEFIRENKO</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a:ln>
                  <a:noFill/>
                </a:ln>
                <a:solidFill>
                  <a:srgbClr val="000000">
                    <a:lumMod val="65000"/>
                    <a:lumOff val="35000"/>
                  </a:srgbClr>
                </a:solidFill>
                <a:effectLst/>
                <a:uLnTx/>
                <a:uFillTx/>
                <a:latin typeface="Tahoma"/>
                <a:ea typeface="+mn-ea"/>
                <a:cs typeface="+mn-cs"/>
              </a:rPr>
              <a:t>Internal Channel Manager UK&amp;I</a:t>
            </a:r>
          </a:p>
        </p:txBody>
      </p:sp>
      <p:cxnSp>
        <p:nvCxnSpPr>
          <p:cNvPr id="30" name="Connector: Elbow 29">
            <a:extLst>
              <a:ext uri="{FF2B5EF4-FFF2-40B4-BE49-F238E27FC236}">
                <a16:creationId xmlns:a16="http://schemas.microsoft.com/office/drawing/2014/main" id="{4BF2D351-D10A-43AD-879A-EAF7A91CCD52}"/>
              </a:ext>
            </a:extLst>
          </p:cNvPr>
          <p:cNvCxnSpPr>
            <a:stCxn id="7" idx="2"/>
            <a:endCxn id="9" idx="0"/>
          </p:cNvCxnSpPr>
          <p:nvPr/>
        </p:nvCxnSpPr>
        <p:spPr>
          <a:xfrm rot="5400000">
            <a:off x="4048673" y="1244027"/>
            <a:ext cx="153090" cy="1055342"/>
          </a:xfrm>
          <a:prstGeom prst="bentConnector3">
            <a:avLst/>
          </a:prstGeom>
          <a:ln w="15875">
            <a:solidFill>
              <a:schemeClr val="bg1">
                <a:lumMod val="65000"/>
              </a:schemeClr>
            </a:solidFill>
            <a:tailEnd type="none" w="med" len="sm"/>
          </a:ln>
        </p:spPr>
        <p:style>
          <a:lnRef idx="1">
            <a:schemeClr val="accent1"/>
          </a:lnRef>
          <a:fillRef idx="0">
            <a:schemeClr val="accent1"/>
          </a:fillRef>
          <a:effectRef idx="0">
            <a:schemeClr val="accent1"/>
          </a:effectRef>
          <a:fontRef idx="minor">
            <a:schemeClr val="tx1"/>
          </a:fontRef>
        </p:style>
      </p:cxnSp>
      <p:cxnSp>
        <p:nvCxnSpPr>
          <p:cNvPr id="1024" name="Connector: Elbow 1023">
            <a:extLst>
              <a:ext uri="{FF2B5EF4-FFF2-40B4-BE49-F238E27FC236}">
                <a16:creationId xmlns:a16="http://schemas.microsoft.com/office/drawing/2014/main" id="{52407C84-EBBA-4ABD-9992-4D21118A884B}"/>
              </a:ext>
            </a:extLst>
          </p:cNvPr>
          <p:cNvCxnSpPr>
            <a:stCxn id="7" idx="2"/>
            <a:endCxn id="10" idx="0"/>
          </p:cNvCxnSpPr>
          <p:nvPr/>
        </p:nvCxnSpPr>
        <p:spPr>
          <a:xfrm rot="16200000" flipH="1">
            <a:off x="5108853" y="1239189"/>
            <a:ext cx="153090" cy="1065018"/>
          </a:xfrm>
          <a:prstGeom prst="bentConnector3">
            <a:avLst/>
          </a:prstGeom>
          <a:ln w="15875">
            <a:solidFill>
              <a:schemeClr val="bg1">
                <a:lumMod val="65000"/>
              </a:schemeClr>
            </a:solidFill>
            <a:tailEnd type="none" w="med" len="sm"/>
          </a:ln>
        </p:spPr>
        <p:style>
          <a:lnRef idx="1">
            <a:schemeClr val="accent1"/>
          </a:lnRef>
          <a:fillRef idx="0">
            <a:schemeClr val="accent1"/>
          </a:fillRef>
          <a:effectRef idx="0">
            <a:schemeClr val="accent1"/>
          </a:effectRef>
          <a:fontRef idx="minor">
            <a:schemeClr val="tx1"/>
          </a:fontRef>
        </p:style>
      </p:cxnSp>
      <p:cxnSp>
        <p:nvCxnSpPr>
          <p:cNvPr id="1027" name="Straight Connector 1026">
            <a:extLst>
              <a:ext uri="{FF2B5EF4-FFF2-40B4-BE49-F238E27FC236}">
                <a16:creationId xmlns:a16="http://schemas.microsoft.com/office/drawing/2014/main" id="{55BA1A6A-2724-4206-B45F-144B19B9A953}"/>
              </a:ext>
            </a:extLst>
          </p:cNvPr>
          <p:cNvCxnSpPr>
            <a:cxnSpLocks/>
            <a:stCxn id="7" idx="2"/>
          </p:cNvCxnSpPr>
          <p:nvPr/>
        </p:nvCxnSpPr>
        <p:spPr>
          <a:xfrm>
            <a:off x="4652889" y="1695153"/>
            <a:ext cx="0" cy="1133612"/>
          </a:xfrm>
          <a:prstGeom prst="line">
            <a:avLst/>
          </a:prstGeom>
          <a:ln w="15875">
            <a:solidFill>
              <a:schemeClr val="bg1">
                <a:lumMod val="65000"/>
              </a:schemeClr>
            </a:solidFill>
            <a:tailEnd type="none" w="med" len="sm"/>
          </a:ln>
        </p:spPr>
        <p:style>
          <a:lnRef idx="1">
            <a:schemeClr val="accent1"/>
          </a:lnRef>
          <a:fillRef idx="0">
            <a:schemeClr val="accent1"/>
          </a:fillRef>
          <a:effectRef idx="0">
            <a:schemeClr val="accent1"/>
          </a:effectRef>
          <a:fontRef idx="minor">
            <a:schemeClr val="tx1"/>
          </a:fontRef>
        </p:style>
      </p:cxnSp>
      <p:cxnSp>
        <p:nvCxnSpPr>
          <p:cNvPr id="1038" name="Straight Connector 1037">
            <a:extLst>
              <a:ext uri="{FF2B5EF4-FFF2-40B4-BE49-F238E27FC236}">
                <a16:creationId xmlns:a16="http://schemas.microsoft.com/office/drawing/2014/main" id="{1F4B6C00-B988-43D6-AFB6-D16A45D4F537}"/>
              </a:ext>
            </a:extLst>
          </p:cNvPr>
          <p:cNvCxnSpPr>
            <a:cxnSpLocks/>
          </p:cNvCxnSpPr>
          <p:nvPr/>
        </p:nvCxnSpPr>
        <p:spPr>
          <a:xfrm>
            <a:off x="1367624" y="2828764"/>
            <a:ext cx="6591632" cy="0"/>
          </a:xfrm>
          <a:prstGeom prst="line">
            <a:avLst/>
          </a:prstGeom>
          <a:ln w="15875">
            <a:solidFill>
              <a:schemeClr val="bg1">
                <a:lumMod val="65000"/>
              </a:schemeClr>
            </a:solidFill>
            <a:tailEnd type="none" w="med" len="sm"/>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337C11C-88E1-4727-AB88-D564BEA7CB71}"/>
              </a:ext>
            </a:extLst>
          </p:cNvPr>
          <p:cNvCxnSpPr/>
          <p:nvPr/>
        </p:nvCxnSpPr>
        <p:spPr>
          <a:xfrm flipH="1" flipV="1">
            <a:off x="5844981" y="2828764"/>
            <a:ext cx="0" cy="130014"/>
          </a:xfrm>
          <a:prstGeom prst="line">
            <a:avLst/>
          </a:prstGeom>
          <a:ln w="15875">
            <a:solidFill>
              <a:schemeClr val="bg1">
                <a:lumMod val="65000"/>
              </a:schemeClr>
            </a:solidFill>
            <a:tailEnd type="none" w="med" len="sm"/>
          </a:ln>
        </p:spPr>
        <p:style>
          <a:lnRef idx="1">
            <a:schemeClr val="accent1"/>
          </a:lnRef>
          <a:fillRef idx="0">
            <a:schemeClr val="accent1"/>
          </a:fillRef>
          <a:effectRef idx="0">
            <a:schemeClr val="accent1"/>
          </a:effectRef>
          <a:fontRef idx="minor">
            <a:schemeClr val="tx1"/>
          </a:fontRef>
        </p:style>
      </p:cxnSp>
      <p:pic>
        <p:nvPicPr>
          <p:cNvPr id="4" name="Picture 3" descr="A person smiling for the camera&#10;&#10;Description generated with very high confidence">
            <a:extLst>
              <a:ext uri="{FF2B5EF4-FFF2-40B4-BE49-F238E27FC236}">
                <a16:creationId xmlns:a16="http://schemas.microsoft.com/office/drawing/2014/main" id="{DAA8BC0E-BC2A-45FF-A2C6-2C96B0B42673}"/>
              </a:ext>
            </a:extLst>
          </p:cNvPr>
          <p:cNvPicPr>
            <a:picLocks noChangeAspect="1"/>
          </p:cNvPicPr>
          <p:nvPr/>
        </p:nvPicPr>
        <p:blipFill>
          <a:blip r:embed="rId8"/>
          <a:stretch>
            <a:fillRect/>
          </a:stretch>
        </p:blipFill>
        <p:spPr>
          <a:xfrm>
            <a:off x="4076309" y="3928574"/>
            <a:ext cx="667410" cy="667410"/>
          </a:xfrm>
          <a:prstGeom prst="rect">
            <a:avLst/>
          </a:prstGeom>
        </p:spPr>
      </p:pic>
      <p:cxnSp>
        <p:nvCxnSpPr>
          <p:cNvPr id="34" name="Straight Connector 33">
            <a:extLst>
              <a:ext uri="{FF2B5EF4-FFF2-40B4-BE49-F238E27FC236}">
                <a16:creationId xmlns:a16="http://schemas.microsoft.com/office/drawing/2014/main" id="{27BC1AE0-C89E-4CEA-9D47-B344CF447074}"/>
              </a:ext>
            </a:extLst>
          </p:cNvPr>
          <p:cNvCxnSpPr>
            <a:cxnSpLocks/>
          </p:cNvCxnSpPr>
          <p:nvPr/>
        </p:nvCxnSpPr>
        <p:spPr>
          <a:xfrm>
            <a:off x="3392391" y="2828764"/>
            <a:ext cx="0" cy="130014"/>
          </a:xfrm>
          <a:prstGeom prst="line">
            <a:avLst/>
          </a:prstGeom>
          <a:ln w="15875">
            <a:solidFill>
              <a:schemeClr val="bg1">
                <a:lumMod val="65000"/>
              </a:schemeClr>
            </a:solidFill>
            <a:tailEnd type="none" w="med" len="sm"/>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5ECB271-2FFF-4C07-B668-3D3132FCD01B}"/>
              </a:ext>
            </a:extLst>
          </p:cNvPr>
          <p:cNvCxnSpPr/>
          <p:nvPr/>
        </p:nvCxnSpPr>
        <p:spPr>
          <a:xfrm flipH="1" flipV="1">
            <a:off x="7959256" y="2828764"/>
            <a:ext cx="0" cy="130014"/>
          </a:xfrm>
          <a:prstGeom prst="line">
            <a:avLst/>
          </a:prstGeom>
          <a:ln w="15875">
            <a:solidFill>
              <a:schemeClr val="bg1">
                <a:lumMod val="65000"/>
              </a:schemeClr>
            </a:solidFill>
            <a:tailEnd type="none" w="med" len="sm"/>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C19DB61-2DAB-45BC-97E5-9F7FDA183FB0}"/>
              </a:ext>
            </a:extLst>
          </p:cNvPr>
          <p:cNvCxnSpPr/>
          <p:nvPr/>
        </p:nvCxnSpPr>
        <p:spPr>
          <a:xfrm flipH="1" flipV="1">
            <a:off x="1367624" y="2828764"/>
            <a:ext cx="0" cy="130014"/>
          </a:xfrm>
          <a:prstGeom prst="line">
            <a:avLst/>
          </a:prstGeom>
          <a:ln w="15875">
            <a:solidFill>
              <a:schemeClr val="bg1">
                <a:lumMod val="65000"/>
              </a:schemeClr>
            </a:solidFill>
            <a:tailEnd type="none" w="med" len="sm"/>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83FDCF86-C681-44BC-A3A1-F736043B3711}"/>
              </a:ext>
            </a:extLst>
          </p:cNvPr>
          <p:cNvPicPr>
            <a:picLocks noChangeAspect="1"/>
          </p:cNvPicPr>
          <p:nvPr/>
        </p:nvPicPr>
        <p:blipFill>
          <a:blip r:embed="rId9"/>
          <a:stretch>
            <a:fillRect/>
          </a:stretch>
        </p:blipFill>
        <p:spPr>
          <a:xfrm>
            <a:off x="392153" y="2942734"/>
            <a:ext cx="1950942" cy="796269"/>
          </a:xfrm>
          <a:prstGeom prst="rect">
            <a:avLst/>
          </a:prstGeom>
        </p:spPr>
      </p:pic>
      <p:pic>
        <p:nvPicPr>
          <p:cNvPr id="33" name="Picture 32">
            <a:extLst>
              <a:ext uri="{FF2B5EF4-FFF2-40B4-BE49-F238E27FC236}">
                <a16:creationId xmlns:a16="http://schemas.microsoft.com/office/drawing/2014/main" id="{E804647D-1B5F-4F58-9F6C-E2E939CCCC36}"/>
              </a:ext>
            </a:extLst>
          </p:cNvPr>
          <p:cNvPicPr>
            <a:picLocks noChangeAspect="1"/>
          </p:cNvPicPr>
          <p:nvPr/>
        </p:nvPicPr>
        <p:blipFill>
          <a:blip r:embed="rId10"/>
          <a:stretch>
            <a:fillRect/>
          </a:stretch>
        </p:blipFill>
        <p:spPr>
          <a:xfrm>
            <a:off x="2555025" y="2944451"/>
            <a:ext cx="1762531" cy="773588"/>
          </a:xfrm>
          <a:prstGeom prst="rect">
            <a:avLst/>
          </a:prstGeom>
        </p:spPr>
      </p:pic>
      <p:pic>
        <p:nvPicPr>
          <p:cNvPr id="35" name="Picture 34">
            <a:extLst>
              <a:ext uri="{FF2B5EF4-FFF2-40B4-BE49-F238E27FC236}">
                <a16:creationId xmlns:a16="http://schemas.microsoft.com/office/drawing/2014/main" id="{D302EA16-596C-4E15-827D-13A379D78A28}"/>
              </a:ext>
            </a:extLst>
          </p:cNvPr>
          <p:cNvPicPr>
            <a:picLocks noChangeAspect="1"/>
          </p:cNvPicPr>
          <p:nvPr/>
        </p:nvPicPr>
        <p:blipFill>
          <a:blip r:embed="rId11"/>
          <a:stretch>
            <a:fillRect/>
          </a:stretch>
        </p:blipFill>
        <p:spPr>
          <a:xfrm>
            <a:off x="4991086" y="2966052"/>
            <a:ext cx="1676578" cy="730592"/>
          </a:xfrm>
          <a:prstGeom prst="rect">
            <a:avLst/>
          </a:prstGeom>
        </p:spPr>
      </p:pic>
      <p:pic>
        <p:nvPicPr>
          <p:cNvPr id="36" name="Picture 35">
            <a:extLst>
              <a:ext uri="{FF2B5EF4-FFF2-40B4-BE49-F238E27FC236}">
                <a16:creationId xmlns:a16="http://schemas.microsoft.com/office/drawing/2014/main" id="{1A123D0A-B9A5-46D1-BE16-BAA3D0EB5D6D}"/>
              </a:ext>
            </a:extLst>
          </p:cNvPr>
          <p:cNvPicPr>
            <a:picLocks noChangeAspect="1"/>
          </p:cNvPicPr>
          <p:nvPr/>
        </p:nvPicPr>
        <p:blipFill>
          <a:blip r:embed="rId12"/>
          <a:stretch>
            <a:fillRect/>
          </a:stretch>
        </p:blipFill>
        <p:spPr>
          <a:xfrm>
            <a:off x="7108468" y="2968765"/>
            <a:ext cx="1399548" cy="749274"/>
          </a:xfrm>
          <a:prstGeom prst="rect">
            <a:avLst/>
          </a:prstGeom>
        </p:spPr>
      </p:pic>
      <p:cxnSp>
        <p:nvCxnSpPr>
          <p:cNvPr id="46" name="Straight Connector 45">
            <a:extLst>
              <a:ext uri="{FF2B5EF4-FFF2-40B4-BE49-F238E27FC236}">
                <a16:creationId xmlns:a16="http://schemas.microsoft.com/office/drawing/2014/main" id="{8B0EB20B-BFE5-4BF6-B408-45838C2F0DBE}"/>
              </a:ext>
            </a:extLst>
          </p:cNvPr>
          <p:cNvCxnSpPr>
            <a:cxnSpLocks/>
          </p:cNvCxnSpPr>
          <p:nvPr/>
        </p:nvCxnSpPr>
        <p:spPr>
          <a:xfrm flipH="1" flipV="1">
            <a:off x="4644907" y="2828764"/>
            <a:ext cx="6626" cy="1094726"/>
          </a:xfrm>
          <a:prstGeom prst="line">
            <a:avLst/>
          </a:prstGeom>
          <a:ln w="15875">
            <a:solidFill>
              <a:schemeClr val="bg1">
                <a:lumMod val="65000"/>
              </a:schemeClr>
            </a:solidFill>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566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B52CF05C-C0E2-4917-AF47-C297DBD229CD}"/>
              </a:ext>
            </a:extLst>
          </p:cNvPr>
          <p:cNvSpPr>
            <a:spLocks noGrp="1"/>
          </p:cNvSpPr>
          <p:nvPr/>
        </p:nvSpPr>
        <p:spPr>
          <a:xfrm>
            <a:off x="308368" y="1733499"/>
            <a:ext cx="7355679" cy="747897"/>
          </a:xfrm>
          <a:prstGeom prst="rect">
            <a:avLst/>
          </a:prstGeom>
        </p:spPr>
        <p:txBody>
          <a:bodyPr vert="horz" wrap="square" lIns="0" tIns="0" rIns="0" bIns="0" rtlCol="0">
            <a:noAutofit/>
          </a:bodyPr>
          <a:lstStyle>
            <a:lvl1pPr marL="0" indent="0" algn="l" defTabSz="686030" rtl="0" eaLnBrk="1" latinLnBrk="0" hangingPunct="1">
              <a:lnSpc>
                <a:spcPct val="100000"/>
              </a:lnSpc>
              <a:spcBef>
                <a:spcPts val="0"/>
              </a:spcBef>
              <a:buSzPct val="90000"/>
              <a:buFont typeface="Arial" pitchFamily="34" charset="0"/>
              <a:buNone/>
              <a:defRPr sz="5400" i="0" kern="1200" spc="0" baseline="0">
                <a:solidFill>
                  <a:schemeClr val="bg1"/>
                </a:solidFill>
                <a:latin typeface="+mj-lt"/>
                <a:ea typeface="+mn-ea"/>
                <a:cs typeface="+mn-cs"/>
              </a:defRPr>
            </a:lvl1pPr>
            <a:lvl2pPr marL="472856" indent="-213202" algn="l" defTabSz="686030" rtl="0" eaLnBrk="1" latinLnBrk="0" hangingPunct="1">
              <a:lnSpc>
                <a:spcPct val="90000"/>
              </a:lnSpc>
              <a:spcBef>
                <a:spcPct val="20000"/>
              </a:spcBef>
              <a:buSzPct val="90000"/>
              <a:buFont typeface="Arial" pitchFamily="34" charset="0"/>
              <a:buChar char="•"/>
              <a:tabLst>
                <a:tab pos="472856" algn="l"/>
              </a:tabLst>
              <a:defRPr sz="2100" kern="1200" spc="0">
                <a:solidFill>
                  <a:schemeClr val="bg1"/>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a:solidFill>
                  <a:schemeClr val="bg1"/>
                </a:soli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500" kern="1200" spc="0">
                <a:solidFill>
                  <a:schemeClr val="bg1"/>
                </a:soli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6030" rtl="0" eaLnBrk="1" fontAlgn="auto" latinLnBrk="0" hangingPunct="1">
              <a:lnSpc>
                <a:spcPct val="100000"/>
              </a:lnSpc>
              <a:spcBef>
                <a:spcPts val="0"/>
              </a:spcBef>
              <a:spcAft>
                <a:spcPts val="0"/>
              </a:spcAft>
              <a:buClrTx/>
              <a:buSzPct val="90000"/>
              <a:buFont typeface="Arial" pitchFamily="34" charset="0"/>
              <a:buNone/>
              <a:tabLst/>
              <a:defRPr/>
            </a:pPr>
            <a:endParaRPr kumimoji="0" lang="ru-RU" sz="5400" b="0" i="0" u="none" strike="noStrike" kern="1200" cap="none" spc="0" normalizeH="0" baseline="0" noProof="0" dirty="0">
              <a:ln>
                <a:noFill/>
              </a:ln>
              <a:solidFill>
                <a:srgbClr val="FFFFFF"/>
              </a:solidFill>
              <a:effectLst/>
              <a:uLnTx/>
              <a:uFillTx/>
              <a:latin typeface="Tahoma"/>
              <a:ea typeface="+mn-ea"/>
              <a:cs typeface="+mn-cs"/>
            </a:endParaRPr>
          </a:p>
        </p:txBody>
      </p:sp>
      <p:sp>
        <p:nvSpPr>
          <p:cNvPr id="2" name="Text Placeholder 1">
            <a:extLst>
              <a:ext uri="{FF2B5EF4-FFF2-40B4-BE49-F238E27FC236}">
                <a16:creationId xmlns:a16="http://schemas.microsoft.com/office/drawing/2014/main" id="{79792DDA-ECFF-433D-B343-0D5001A62803}"/>
              </a:ext>
            </a:extLst>
          </p:cNvPr>
          <p:cNvSpPr>
            <a:spLocks noGrp="1"/>
          </p:cNvSpPr>
          <p:nvPr>
            <p:ph type="body" sz="quarter" idx="10"/>
          </p:nvPr>
        </p:nvSpPr>
        <p:spPr>
          <a:xfrm>
            <a:off x="360000" y="2197802"/>
            <a:ext cx="7448550" cy="430887"/>
          </a:xfrm>
        </p:spPr>
        <p:txBody>
          <a:bodyPr/>
          <a:lstStyle/>
          <a:p>
            <a:r>
              <a:rPr lang="en-US" sz="2800" dirty="0">
                <a:solidFill>
                  <a:schemeClr val="bg1"/>
                </a:solidFill>
              </a:rPr>
              <a:t> BaaS – </a:t>
            </a:r>
            <a:r>
              <a:rPr lang="en-US" sz="2800">
                <a:solidFill>
                  <a:schemeClr val="bg1"/>
                </a:solidFill>
              </a:rPr>
              <a:t>VCSP New Commodity </a:t>
            </a:r>
            <a:r>
              <a:rPr lang="en-US" sz="2800" dirty="0">
                <a:solidFill>
                  <a:schemeClr val="bg1"/>
                </a:solidFill>
              </a:rPr>
              <a:t>Sell</a:t>
            </a:r>
          </a:p>
        </p:txBody>
      </p:sp>
    </p:spTree>
    <p:extLst>
      <p:ext uri="{BB962C8B-B14F-4D97-AF65-F5344CB8AC3E}">
        <p14:creationId xmlns:p14="http://schemas.microsoft.com/office/powerpoint/2010/main" val="82979959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a:extLst>
              <a:ext uri="{FF2B5EF4-FFF2-40B4-BE49-F238E27FC236}">
                <a16:creationId xmlns:a16="http://schemas.microsoft.com/office/drawing/2014/main" id="{0690D242-3C6D-46C7-99B2-A061CE322060}"/>
              </a:ext>
            </a:extLst>
          </p:cNvPr>
          <p:cNvPicPr>
            <a:picLocks noChangeAspect="1" noChangeArrowheads="1"/>
          </p:cNvPicPr>
          <p:nvPr/>
        </p:nvPicPr>
        <p:blipFill>
          <a:blip r:embed="rId2"/>
          <a:stretch>
            <a:fillRect/>
          </a:stretch>
        </p:blipFill>
        <p:spPr bwMode="auto">
          <a:xfrm>
            <a:off x="4072323" y="1998508"/>
            <a:ext cx="959988" cy="11464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E240A1-C158-477A-A99D-E4C4A6E57306}"/>
              </a:ext>
            </a:extLst>
          </p:cNvPr>
          <p:cNvSpPr txBox="1"/>
          <p:nvPr/>
        </p:nvSpPr>
        <p:spPr>
          <a:xfrm>
            <a:off x="1582772" y="3292162"/>
            <a:ext cx="1580972" cy="207749"/>
          </a:xfrm>
          <a:prstGeom prst="rect">
            <a:avLst/>
          </a:prstGeom>
          <a:noFill/>
        </p:spPr>
        <p:txBody>
          <a:bodyPr wrap="square" lIns="0" tIns="0" rIns="0" bIns="0"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srgbClr val="FFFFFF">
                    <a:lumMod val="50000"/>
                  </a:srgbClr>
                </a:solidFill>
                <a:effectLst/>
                <a:uLnTx/>
                <a:uFillTx/>
                <a:latin typeface="Tahoma"/>
                <a:ea typeface="+mn-ea"/>
                <a:cs typeface="+mn-cs"/>
              </a:rPr>
              <a:t>Veeam SKU(s)</a:t>
            </a:r>
          </a:p>
        </p:txBody>
      </p:sp>
      <p:sp>
        <p:nvSpPr>
          <p:cNvPr id="6" name="TextBox 5">
            <a:extLst>
              <a:ext uri="{FF2B5EF4-FFF2-40B4-BE49-F238E27FC236}">
                <a16:creationId xmlns:a16="http://schemas.microsoft.com/office/drawing/2014/main" id="{0102134B-C669-4846-9C94-F9F28F27E32E}"/>
              </a:ext>
            </a:extLst>
          </p:cNvPr>
          <p:cNvSpPr txBox="1"/>
          <p:nvPr/>
        </p:nvSpPr>
        <p:spPr>
          <a:xfrm>
            <a:off x="3379304" y="3339217"/>
            <a:ext cx="2481417" cy="830997"/>
          </a:xfrm>
          <a:prstGeom prst="rect">
            <a:avLst/>
          </a:prstGeom>
          <a:noFill/>
        </p:spPr>
        <p:txBody>
          <a:bodyPr wrap="square" lIns="0" tIns="0" rIns="0" bIns="0" rtlCol="0" anchor="ctr">
            <a:spAutoFit/>
          </a:bodyPr>
          <a:lstStyle>
            <a:defPPr>
              <a:defRPr lang="en-US"/>
            </a:defPPr>
            <a:lvl1pPr algn="ctr">
              <a:defRPr>
                <a:solidFill>
                  <a:schemeClr val="bg1">
                    <a:lumMod val="50000"/>
                  </a:schemeClr>
                </a:solidFill>
                <a:latin typeface="+mj-lt"/>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srgbClr val="FFFFFF">
                    <a:lumMod val="50000"/>
                  </a:srgbClr>
                </a:solidFill>
                <a:effectLst/>
                <a:uLnTx/>
                <a:uFillTx/>
                <a:latin typeface="Tahoma"/>
                <a:ea typeface="+mn-ea"/>
                <a:cs typeface="+mn-cs"/>
              </a:rPr>
              <a:t>MSP per GB — Includes - Data-Centre, Compute Disk, Software, Networking and People costs</a:t>
            </a:r>
          </a:p>
        </p:txBody>
      </p:sp>
      <p:sp>
        <p:nvSpPr>
          <p:cNvPr id="8" name="Rectangle: Rounded Corners 7">
            <a:extLst>
              <a:ext uri="{FF2B5EF4-FFF2-40B4-BE49-F238E27FC236}">
                <a16:creationId xmlns:a16="http://schemas.microsoft.com/office/drawing/2014/main" id="{93179984-9F35-4485-8C11-3039E7B3388E}"/>
              </a:ext>
            </a:extLst>
          </p:cNvPr>
          <p:cNvSpPr/>
          <p:nvPr/>
        </p:nvSpPr>
        <p:spPr>
          <a:xfrm>
            <a:off x="6139931" y="1998507"/>
            <a:ext cx="1784869" cy="1146483"/>
          </a:xfrm>
          <a:prstGeom prst="roundRect">
            <a:avLst/>
          </a:prstGeom>
          <a:solidFill>
            <a:schemeClr val="bg1">
              <a:lumMod val="95000"/>
            </a:schemeClr>
          </a:solidFill>
        </p:spPr>
        <p:txBody>
          <a:bodyPr wrap="square"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gradFill>
                  <a:gsLst>
                    <a:gs pos="0">
                      <a:srgbClr val="000000"/>
                    </a:gs>
                    <a:gs pos="86000">
                      <a:srgbClr val="000000"/>
                    </a:gs>
                  </a:gsLst>
                  <a:lin ang="5400000" scaled="0"/>
                </a:gradFill>
                <a:effectLst/>
                <a:uLnTx/>
                <a:uFillTx/>
                <a:latin typeface="Tahoma"/>
                <a:ea typeface="+mn-ea"/>
                <a:cs typeface="+mn-cs"/>
              </a:rPr>
              <a:t>per GB Cost</a:t>
            </a:r>
          </a:p>
        </p:txBody>
      </p:sp>
      <p:sp>
        <p:nvSpPr>
          <p:cNvPr id="2" name="Title 1">
            <a:extLst>
              <a:ext uri="{FF2B5EF4-FFF2-40B4-BE49-F238E27FC236}">
                <a16:creationId xmlns:a16="http://schemas.microsoft.com/office/drawing/2014/main" id="{D7CAB986-8E1C-4430-B440-D0C93A63DCED}"/>
              </a:ext>
            </a:extLst>
          </p:cNvPr>
          <p:cNvSpPr>
            <a:spLocks noGrp="1"/>
          </p:cNvSpPr>
          <p:nvPr>
            <p:ph type="title"/>
          </p:nvPr>
        </p:nvSpPr>
        <p:spPr>
          <a:xfrm>
            <a:off x="2027583" y="290720"/>
            <a:ext cx="8363938" cy="492443"/>
          </a:xfrm>
        </p:spPr>
        <p:txBody>
          <a:bodyPr/>
          <a:lstStyle/>
          <a:p>
            <a:r>
              <a:rPr lang="en-US" sz="3200" dirty="0"/>
              <a:t>VCSP Creates a per GB Cost</a:t>
            </a:r>
          </a:p>
        </p:txBody>
      </p:sp>
      <p:pic>
        <p:nvPicPr>
          <p:cNvPr id="3" name="Picture 2">
            <a:extLst>
              <a:ext uri="{FF2B5EF4-FFF2-40B4-BE49-F238E27FC236}">
                <a16:creationId xmlns:a16="http://schemas.microsoft.com/office/drawing/2014/main" id="{9A34DEA7-020A-4119-AC91-D918362AF643}"/>
              </a:ext>
            </a:extLst>
          </p:cNvPr>
          <p:cNvPicPr>
            <a:picLocks noChangeAspect="1"/>
          </p:cNvPicPr>
          <p:nvPr/>
        </p:nvPicPr>
        <p:blipFill>
          <a:blip r:embed="rId3"/>
          <a:stretch>
            <a:fillRect/>
          </a:stretch>
        </p:blipFill>
        <p:spPr>
          <a:xfrm>
            <a:off x="1800017" y="1998508"/>
            <a:ext cx="1146483" cy="1146483"/>
          </a:xfrm>
          <a:prstGeom prst="rect">
            <a:avLst/>
          </a:prstGeom>
        </p:spPr>
      </p:pic>
      <p:sp>
        <p:nvSpPr>
          <p:cNvPr id="13" name="TextBox 12">
            <a:extLst>
              <a:ext uri="{FF2B5EF4-FFF2-40B4-BE49-F238E27FC236}">
                <a16:creationId xmlns:a16="http://schemas.microsoft.com/office/drawing/2014/main" id="{5E999B24-C89C-48B5-B874-5DB9A7DCCB8C}"/>
              </a:ext>
            </a:extLst>
          </p:cNvPr>
          <p:cNvSpPr txBox="1"/>
          <p:nvPr/>
        </p:nvSpPr>
        <p:spPr>
          <a:xfrm>
            <a:off x="3234811" y="2325528"/>
            <a:ext cx="549202" cy="492443"/>
          </a:xfrm>
          <a:prstGeom prst="rect">
            <a:avLst/>
          </a:prstGeom>
          <a:noFill/>
        </p:spPr>
        <p:txBody>
          <a:bodyPr wrap="square" lIns="0" tIns="0" rIns="0" bIns="0"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ru-RU" sz="3200" b="1" i="0" u="none" strike="noStrike" kern="1200" cap="none" spc="0" normalizeH="0" baseline="0" noProof="0">
                <a:ln>
                  <a:noFill/>
                </a:ln>
                <a:solidFill>
                  <a:srgbClr val="FFFFFF">
                    <a:lumMod val="50000"/>
                  </a:srgbClr>
                </a:solidFill>
                <a:effectLst/>
                <a:uLnTx/>
                <a:uFillTx/>
                <a:latin typeface="Tahoma"/>
                <a:ea typeface="+mn-ea"/>
                <a:cs typeface="+mn-cs"/>
              </a:rPr>
              <a:t>+</a:t>
            </a:r>
            <a:endParaRPr kumimoji="0" lang="en-GB" sz="3200" b="1" i="0" u="none" strike="noStrike" kern="1200" cap="none" spc="0" normalizeH="0" baseline="0" noProof="0">
              <a:ln>
                <a:noFill/>
              </a:ln>
              <a:solidFill>
                <a:srgbClr val="FFFFFF">
                  <a:lumMod val="50000"/>
                </a:srgbClr>
              </a:solidFill>
              <a:effectLst/>
              <a:uLnTx/>
              <a:uFillTx/>
              <a:latin typeface="Tahoma"/>
              <a:ea typeface="+mn-ea"/>
              <a:cs typeface="+mn-cs"/>
            </a:endParaRPr>
          </a:p>
        </p:txBody>
      </p:sp>
      <p:sp>
        <p:nvSpPr>
          <p:cNvPr id="14" name="TextBox 13">
            <a:extLst>
              <a:ext uri="{FF2B5EF4-FFF2-40B4-BE49-F238E27FC236}">
                <a16:creationId xmlns:a16="http://schemas.microsoft.com/office/drawing/2014/main" id="{66394CA8-38FB-4B2F-B628-87BDD2B9D033}"/>
              </a:ext>
            </a:extLst>
          </p:cNvPr>
          <p:cNvSpPr txBox="1"/>
          <p:nvPr/>
        </p:nvSpPr>
        <p:spPr>
          <a:xfrm>
            <a:off x="5311520" y="2339929"/>
            <a:ext cx="549202" cy="492443"/>
          </a:xfrm>
          <a:prstGeom prst="rect">
            <a:avLst/>
          </a:prstGeom>
          <a:noFill/>
        </p:spPr>
        <p:txBody>
          <a:bodyPr wrap="square" lIns="0" tIns="0" rIns="0" bIns="0"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ru-RU" sz="3200" b="1" i="0" u="none" strike="noStrike" kern="1200" cap="none" spc="0" normalizeH="0" baseline="0" noProof="0">
                <a:ln>
                  <a:noFill/>
                </a:ln>
                <a:solidFill>
                  <a:srgbClr val="FFFFFF">
                    <a:lumMod val="50000"/>
                  </a:srgbClr>
                </a:solidFill>
                <a:effectLst/>
                <a:uLnTx/>
                <a:uFillTx/>
                <a:latin typeface="Tahoma"/>
                <a:ea typeface="+mn-ea"/>
                <a:cs typeface="+mn-cs"/>
              </a:rPr>
              <a:t>=</a:t>
            </a:r>
            <a:endParaRPr kumimoji="0" lang="en-GB" sz="3200" b="1" i="0" u="none" strike="noStrike" kern="1200" cap="none" spc="0" normalizeH="0" baseline="0" noProof="0">
              <a:ln>
                <a:noFill/>
              </a:ln>
              <a:solidFill>
                <a:srgbClr val="FFFFFF">
                  <a:lumMod val="50000"/>
                </a:srgbClr>
              </a:solidFill>
              <a:effectLst/>
              <a:uLnTx/>
              <a:uFillTx/>
              <a:latin typeface="Tahoma"/>
              <a:ea typeface="+mn-ea"/>
              <a:cs typeface="+mn-cs"/>
            </a:endParaRPr>
          </a:p>
        </p:txBody>
      </p:sp>
      <p:sp>
        <p:nvSpPr>
          <p:cNvPr id="10" name="TextBox 9">
            <a:extLst>
              <a:ext uri="{FF2B5EF4-FFF2-40B4-BE49-F238E27FC236}">
                <a16:creationId xmlns:a16="http://schemas.microsoft.com/office/drawing/2014/main" id="{F60E9978-3EB6-4C8E-B973-15F78C1A986F}"/>
              </a:ext>
            </a:extLst>
          </p:cNvPr>
          <p:cNvSpPr txBox="1"/>
          <p:nvPr/>
        </p:nvSpPr>
        <p:spPr>
          <a:xfrm>
            <a:off x="1219200" y="1214431"/>
            <a:ext cx="7169425" cy="369332"/>
          </a:xfrm>
          <a:prstGeom prst="rect">
            <a:avLst/>
          </a:prstGeom>
        </p:spPr>
        <p:txBody>
          <a:bodyPr wrap="square" rtlCol="0" anchor="ctr">
            <a:spAutoFit/>
          </a:bodyPr>
          <a:lstStyle/>
          <a:p>
            <a:pPr algn="ctr"/>
            <a:r>
              <a:rPr lang="en-GB" sz="1800" dirty="0">
                <a:solidFill>
                  <a:srgbClr val="00B336"/>
                </a:solidFill>
              </a:rPr>
              <a:t>VCSPs – Cannot White-label services unless they are a commoditised </a:t>
            </a:r>
          </a:p>
        </p:txBody>
      </p:sp>
      <p:pic>
        <p:nvPicPr>
          <p:cNvPr id="15" name="Picture 14">
            <a:extLst>
              <a:ext uri="{FF2B5EF4-FFF2-40B4-BE49-F238E27FC236}">
                <a16:creationId xmlns:a16="http://schemas.microsoft.com/office/drawing/2014/main" id="{C6B83B2B-3815-47A2-B0AE-CCBAA934E299}"/>
              </a:ext>
            </a:extLst>
          </p:cNvPr>
          <p:cNvPicPr>
            <a:picLocks noChangeAspect="1"/>
          </p:cNvPicPr>
          <p:nvPr/>
        </p:nvPicPr>
        <p:blipFill>
          <a:blip r:embed="rId4"/>
          <a:stretch>
            <a:fillRect/>
          </a:stretch>
        </p:blipFill>
        <p:spPr>
          <a:xfrm>
            <a:off x="0" y="57598"/>
            <a:ext cx="1192696" cy="764005"/>
          </a:xfrm>
          <a:prstGeom prst="rect">
            <a:avLst/>
          </a:prstGeom>
        </p:spPr>
      </p:pic>
    </p:spTree>
    <p:extLst>
      <p:ext uri="{BB962C8B-B14F-4D97-AF65-F5344CB8AC3E}">
        <p14:creationId xmlns:p14="http://schemas.microsoft.com/office/powerpoint/2010/main" val="334199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image002">
            <a:extLst>
              <a:ext uri="{FF2B5EF4-FFF2-40B4-BE49-F238E27FC236}">
                <a16:creationId xmlns:a16="http://schemas.microsoft.com/office/drawing/2014/main" id="{A9215FBF-DA4E-4D3E-A7A0-1DF03F3AE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1809" y="1277632"/>
            <a:ext cx="246943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descr="image006">
            <a:extLst>
              <a:ext uri="{FF2B5EF4-FFF2-40B4-BE49-F238E27FC236}">
                <a16:creationId xmlns:a16="http://schemas.microsoft.com/office/drawing/2014/main" id="{0894FE51-B29C-4D37-939F-CBC01447FA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1809" y="2307343"/>
            <a:ext cx="2469432"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35A0D2C5-EB60-44A3-B1A0-2A4297BFD3CC}"/>
              </a:ext>
            </a:extLst>
          </p:cNvPr>
          <p:cNvSpPr>
            <a:spLocks noGrp="1"/>
          </p:cNvSpPr>
          <p:nvPr>
            <p:ph type="title"/>
          </p:nvPr>
        </p:nvSpPr>
        <p:spPr>
          <a:xfrm>
            <a:off x="2463652" y="69837"/>
            <a:ext cx="7624468" cy="492443"/>
          </a:xfrm>
        </p:spPr>
        <p:txBody>
          <a:bodyPr/>
          <a:lstStyle/>
          <a:p>
            <a:r>
              <a:rPr lang="en-GB" sz="3200" dirty="0"/>
              <a:t>How VCSPs are Found</a:t>
            </a:r>
          </a:p>
        </p:txBody>
      </p:sp>
      <p:pic>
        <p:nvPicPr>
          <p:cNvPr id="5" name="Picture 4">
            <a:extLst>
              <a:ext uri="{FF2B5EF4-FFF2-40B4-BE49-F238E27FC236}">
                <a16:creationId xmlns:a16="http://schemas.microsoft.com/office/drawing/2014/main" id="{83639FE2-944D-4038-91B7-427A3E8BF3AF}"/>
              </a:ext>
            </a:extLst>
          </p:cNvPr>
          <p:cNvPicPr>
            <a:picLocks noChangeAspect="1"/>
          </p:cNvPicPr>
          <p:nvPr/>
        </p:nvPicPr>
        <p:blipFill>
          <a:blip r:embed="rId5"/>
          <a:stretch>
            <a:fillRect/>
          </a:stretch>
        </p:blipFill>
        <p:spPr>
          <a:xfrm>
            <a:off x="337112" y="1277632"/>
            <a:ext cx="2365078" cy="3236135"/>
          </a:xfrm>
          <a:prstGeom prst="rect">
            <a:avLst/>
          </a:prstGeom>
        </p:spPr>
      </p:pic>
      <p:sp>
        <p:nvSpPr>
          <p:cNvPr id="6" name="TextBox 5">
            <a:extLst>
              <a:ext uri="{FF2B5EF4-FFF2-40B4-BE49-F238E27FC236}">
                <a16:creationId xmlns:a16="http://schemas.microsoft.com/office/drawing/2014/main" id="{C4B46967-25D7-4E75-AFBB-9C0AA7C69C49}"/>
              </a:ext>
            </a:extLst>
          </p:cNvPr>
          <p:cNvSpPr txBox="1"/>
          <p:nvPr/>
        </p:nvSpPr>
        <p:spPr>
          <a:xfrm>
            <a:off x="-86989" y="780921"/>
            <a:ext cx="3213279" cy="338554"/>
          </a:xfrm>
          <a:prstGeom prst="rect">
            <a:avLst/>
          </a:prstGeom>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solidFill>
                  <a:srgbClr val="00B336"/>
                </a:solidFill>
                <a:effectLst/>
                <a:uLnTx/>
                <a:uFillTx/>
                <a:latin typeface="Tahoma"/>
                <a:ea typeface="+mn-ea"/>
                <a:cs typeface="+mn-cs"/>
              </a:rPr>
              <a:t>Veeam.com - End User</a:t>
            </a:r>
          </a:p>
        </p:txBody>
      </p:sp>
      <p:pic>
        <p:nvPicPr>
          <p:cNvPr id="8" name="Picture 7">
            <a:extLst>
              <a:ext uri="{FF2B5EF4-FFF2-40B4-BE49-F238E27FC236}">
                <a16:creationId xmlns:a16="http://schemas.microsoft.com/office/drawing/2014/main" id="{FF07A95C-1ED1-4A51-A75B-33C54B39AE17}"/>
              </a:ext>
            </a:extLst>
          </p:cNvPr>
          <p:cNvPicPr>
            <a:picLocks noChangeAspect="1"/>
          </p:cNvPicPr>
          <p:nvPr/>
        </p:nvPicPr>
        <p:blipFill>
          <a:blip r:embed="rId6"/>
          <a:stretch>
            <a:fillRect/>
          </a:stretch>
        </p:blipFill>
        <p:spPr>
          <a:xfrm>
            <a:off x="3273064" y="1277632"/>
            <a:ext cx="2597871" cy="3236135"/>
          </a:xfrm>
          <a:prstGeom prst="rect">
            <a:avLst/>
          </a:prstGeom>
        </p:spPr>
      </p:pic>
      <p:sp>
        <p:nvSpPr>
          <p:cNvPr id="11" name="TextBox 10">
            <a:extLst>
              <a:ext uri="{FF2B5EF4-FFF2-40B4-BE49-F238E27FC236}">
                <a16:creationId xmlns:a16="http://schemas.microsoft.com/office/drawing/2014/main" id="{BDA7FADD-6857-4764-9394-5205B8AB06A8}"/>
              </a:ext>
            </a:extLst>
          </p:cNvPr>
          <p:cNvSpPr txBox="1"/>
          <p:nvPr/>
        </p:nvSpPr>
        <p:spPr>
          <a:xfrm>
            <a:off x="3156668" y="780921"/>
            <a:ext cx="2830664" cy="338554"/>
          </a:xfrm>
          <a:prstGeom prst="rect">
            <a:avLst/>
          </a:prstGeom>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solidFill>
                  <a:srgbClr val="00B336"/>
                </a:solidFill>
                <a:effectLst/>
                <a:uLnTx/>
                <a:uFillTx/>
                <a:latin typeface="Tahoma"/>
                <a:ea typeface="+mn-ea"/>
                <a:cs typeface="+mn-cs"/>
              </a:rPr>
              <a:t>ProPartner - Partner Facing</a:t>
            </a:r>
          </a:p>
        </p:txBody>
      </p:sp>
      <p:sp>
        <p:nvSpPr>
          <p:cNvPr id="12" name="TextBox 11">
            <a:extLst>
              <a:ext uri="{FF2B5EF4-FFF2-40B4-BE49-F238E27FC236}">
                <a16:creationId xmlns:a16="http://schemas.microsoft.com/office/drawing/2014/main" id="{C862F9AA-6180-44A7-AABB-300E22B28CF2}"/>
              </a:ext>
            </a:extLst>
          </p:cNvPr>
          <p:cNvSpPr txBox="1"/>
          <p:nvPr/>
        </p:nvSpPr>
        <p:spPr>
          <a:xfrm>
            <a:off x="5907819" y="780921"/>
            <a:ext cx="3347499" cy="338554"/>
          </a:xfrm>
          <a:prstGeom prst="rect">
            <a:avLst/>
          </a:prstGeom>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solidFill>
                  <a:srgbClr val="00B336"/>
                </a:solidFill>
                <a:effectLst/>
                <a:uLnTx/>
                <a:uFillTx/>
                <a:latin typeface="Tahoma"/>
                <a:ea typeface="+mn-ea"/>
                <a:cs typeface="+mn-cs"/>
              </a:rPr>
              <a:t>Internet Banners – Public Domain</a:t>
            </a:r>
          </a:p>
        </p:txBody>
      </p:sp>
      <p:pic>
        <p:nvPicPr>
          <p:cNvPr id="10" name="Picture 9">
            <a:extLst>
              <a:ext uri="{FF2B5EF4-FFF2-40B4-BE49-F238E27FC236}">
                <a16:creationId xmlns:a16="http://schemas.microsoft.com/office/drawing/2014/main" id="{7235B3F8-7464-4087-9670-869D64C83E8E}"/>
              </a:ext>
            </a:extLst>
          </p:cNvPr>
          <p:cNvPicPr>
            <a:picLocks noChangeAspect="1"/>
          </p:cNvPicPr>
          <p:nvPr/>
        </p:nvPicPr>
        <p:blipFill>
          <a:blip r:embed="rId7"/>
          <a:stretch>
            <a:fillRect/>
          </a:stretch>
        </p:blipFill>
        <p:spPr>
          <a:xfrm>
            <a:off x="0" y="52546"/>
            <a:ext cx="1192696" cy="764005"/>
          </a:xfrm>
          <a:prstGeom prst="rect">
            <a:avLst/>
          </a:prstGeom>
        </p:spPr>
      </p:pic>
    </p:spTree>
    <p:extLst>
      <p:ext uri="{BB962C8B-B14F-4D97-AF65-F5344CB8AC3E}">
        <p14:creationId xmlns:p14="http://schemas.microsoft.com/office/powerpoint/2010/main" val="340846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60CF8-A182-4C8C-8911-2BF5F4D7BC6C}"/>
              </a:ext>
            </a:extLst>
          </p:cNvPr>
          <p:cNvSpPr>
            <a:spLocks noGrp="1"/>
          </p:cNvSpPr>
          <p:nvPr>
            <p:ph type="title"/>
          </p:nvPr>
        </p:nvSpPr>
        <p:spPr>
          <a:xfrm>
            <a:off x="1463921" y="293742"/>
            <a:ext cx="8245502" cy="492443"/>
          </a:xfrm>
        </p:spPr>
        <p:txBody>
          <a:bodyPr/>
          <a:lstStyle/>
          <a:p>
            <a:r>
              <a:rPr lang="en-GB" sz="3200" dirty="0"/>
              <a:t>Example - Per GB Commodity Calculator</a:t>
            </a:r>
          </a:p>
        </p:txBody>
      </p:sp>
      <p:pic>
        <p:nvPicPr>
          <p:cNvPr id="3" name="Picture 2">
            <a:extLst>
              <a:ext uri="{FF2B5EF4-FFF2-40B4-BE49-F238E27FC236}">
                <a16:creationId xmlns:a16="http://schemas.microsoft.com/office/drawing/2014/main" id="{4F12830D-FD67-4BDF-A9BC-4FE7BA1665CE}"/>
              </a:ext>
            </a:extLst>
          </p:cNvPr>
          <p:cNvPicPr>
            <a:picLocks noChangeAspect="1"/>
          </p:cNvPicPr>
          <p:nvPr/>
        </p:nvPicPr>
        <p:blipFill>
          <a:blip r:embed="rId2"/>
          <a:stretch>
            <a:fillRect/>
          </a:stretch>
        </p:blipFill>
        <p:spPr>
          <a:xfrm>
            <a:off x="1774021" y="1113183"/>
            <a:ext cx="6415822" cy="3244132"/>
          </a:xfrm>
          <a:prstGeom prst="rect">
            <a:avLst/>
          </a:prstGeom>
        </p:spPr>
      </p:pic>
      <p:pic>
        <p:nvPicPr>
          <p:cNvPr id="4" name="Picture 3">
            <a:extLst>
              <a:ext uri="{FF2B5EF4-FFF2-40B4-BE49-F238E27FC236}">
                <a16:creationId xmlns:a16="http://schemas.microsoft.com/office/drawing/2014/main" id="{E913655F-7413-430F-B52D-129FE10E1C41}"/>
              </a:ext>
            </a:extLst>
          </p:cNvPr>
          <p:cNvPicPr>
            <a:picLocks noChangeAspect="1"/>
          </p:cNvPicPr>
          <p:nvPr/>
        </p:nvPicPr>
        <p:blipFill>
          <a:blip r:embed="rId3"/>
          <a:stretch>
            <a:fillRect/>
          </a:stretch>
        </p:blipFill>
        <p:spPr>
          <a:xfrm>
            <a:off x="0" y="57598"/>
            <a:ext cx="1192696" cy="764005"/>
          </a:xfrm>
          <a:prstGeom prst="rect">
            <a:avLst/>
          </a:prstGeom>
        </p:spPr>
      </p:pic>
    </p:spTree>
    <p:extLst>
      <p:ext uri="{BB962C8B-B14F-4D97-AF65-F5344CB8AC3E}">
        <p14:creationId xmlns:p14="http://schemas.microsoft.com/office/powerpoint/2010/main" val="133334843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C790E-DBC7-4745-B317-B17EBD16C6D8}"/>
              </a:ext>
            </a:extLst>
          </p:cNvPr>
          <p:cNvSpPr>
            <a:spLocks noGrp="1"/>
          </p:cNvSpPr>
          <p:nvPr>
            <p:ph type="title"/>
          </p:nvPr>
        </p:nvSpPr>
        <p:spPr>
          <a:xfrm>
            <a:off x="807664" y="195305"/>
            <a:ext cx="8363938" cy="492443"/>
          </a:xfrm>
        </p:spPr>
        <p:txBody>
          <a:bodyPr/>
          <a:lstStyle/>
          <a:p>
            <a:r>
              <a:rPr lang="en-GB" sz="3200" dirty="0"/>
              <a:t>Lead Hits</a:t>
            </a:r>
          </a:p>
        </p:txBody>
      </p:sp>
      <p:pic>
        <p:nvPicPr>
          <p:cNvPr id="4" name="Picture 3">
            <a:extLst>
              <a:ext uri="{FF2B5EF4-FFF2-40B4-BE49-F238E27FC236}">
                <a16:creationId xmlns:a16="http://schemas.microsoft.com/office/drawing/2014/main" id="{A0548720-5F52-41A9-B4F8-F2AF7C948906}"/>
              </a:ext>
            </a:extLst>
          </p:cNvPr>
          <p:cNvPicPr>
            <a:picLocks noChangeAspect="1"/>
          </p:cNvPicPr>
          <p:nvPr/>
        </p:nvPicPr>
        <p:blipFill>
          <a:blip r:embed="rId2"/>
          <a:stretch>
            <a:fillRect/>
          </a:stretch>
        </p:blipFill>
        <p:spPr>
          <a:xfrm>
            <a:off x="735268" y="1192695"/>
            <a:ext cx="7533619" cy="2186609"/>
          </a:xfrm>
          <a:prstGeom prst="rect">
            <a:avLst/>
          </a:prstGeom>
        </p:spPr>
      </p:pic>
    </p:spTree>
    <p:extLst>
      <p:ext uri="{BB962C8B-B14F-4D97-AF65-F5344CB8AC3E}">
        <p14:creationId xmlns:p14="http://schemas.microsoft.com/office/powerpoint/2010/main" val="274622155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B52CF05C-C0E2-4917-AF47-C297DBD229CD}"/>
              </a:ext>
            </a:extLst>
          </p:cNvPr>
          <p:cNvSpPr>
            <a:spLocks noGrp="1"/>
          </p:cNvSpPr>
          <p:nvPr/>
        </p:nvSpPr>
        <p:spPr>
          <a:xfrm>
            <a:off x="308368" y="1733499"/>
            <a:ext cx="7355679" cy="747897"/>
          </a:xfrm>
          <a:prstGeom prst="rect">
            <a:avLst/>
          </a:prstGeom>
        </p:spPr>
        <p:txBody>
          <a:bodyPr vert="horz" wrap="square" lIns="0" tIns="0" rIns="0" bIns="0" rtlCol="0">
            <a:noAutofit/>
          </a:bodyPr>
          <a:lstStyle>
            <a:lvl1pPr marL="0" indent="0" algn="l" defTabSz="686030" rtl="0" eaLnBrk="1" latinLnBrk="0" hangingPunct="1">
              <a:lnSpc>
                <a:spcPct val="100000"/>
              </a:lnSpc>
              <a:spcBef>
                <a:spcPts val="0"/>
              </a:spcBef>
              <a:buSzPct val="90000"/>
              <a:buFont typeface="Arial" pitchFamily="34" charset="0"/>
              <a:buNone/>
              <a:defRPr sz="5400" i="0" kern="1200" spc="0" baseline="0">
                <a:solidFill>
                  <a:schemeClr val="bg1"/>
                </a:solidFill>
                <a:latin typeface="+mj-lt"/>
                <a:ea typeface="+mn-ea"/>
                <a:cs typeface="+mn-cs"/>
              </a:defRPr>
            </a:lvl1pPr>
            <a:lvl2pPr marL="472856" indent="-213202" algn="l" defTabSz="686030" rtl="0" eaLnBrk="1" latinLnBrk="0" hangingPunct="1">
              <a:lnSpc>
                <a:spcPct val="90000"/>
              </a:lnSpc>
              <a:spcBef>
                <a:spcPct val="20000"/>
              </a:spcBef>
              <a:buSzPct val="90000"/>
              <a:buFont typeface="Arial" pitchFamily="34" charset="0"/>
              <a:buChar char="•"/>
              <a:tabLst>
                <a:tab pos="472856" algn="l"/>
              </a:tabLst>
              <a:defRPr sz="2100" kern="1200" spc="0">
                <a:solidFill>
                  <a:schemeClr val="bg1"/>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a:solidFill>
                  <a:schemeClr val="bg1"/>
                </a:soli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500" kern="1200" spc="0">
                <a:solidFill>
                  <a:schemeClr val="bg1"/>
                </a:soli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6030" rtl="0" eaLnBrk="1" fontAlgn="auto" latinLnBrk="0" hangingPunct="1">
              <a:lnSpc>
                <a:spcPct val="100000"/>
              </a:lnSpc>
              <a:spcBef>
                <a:spcPts val="0"/>
              </a:spcBef>
              <a:spcAft>
                <a:spcPts val="0"/>
              </a:spcAft>
              <a:buClrTx/>
              <a:buSzPct val="90000"/>
              <a:buFont typeface="Arial" pitchFamily="34" charset="0"/>
              <a:buNone/>
              <a:tabLst/>
              <a:defRPr/>
            </a:pPr>
            <a:endParaRPr kumimoji="0" lang="ru-RU" sz="5400" b="0" i="0" u="none" strike="noStrike" kern="1200" cap="none" spc="0" normalizeH="0" baseline="0" noProof="0" dirty="0">
              <a:ln>
                <a:noFill/>
              </a:ln>
              <a:solidFill>
                <a:srgbClr val="FFFFFF"/>
              </a:solidFill>
              <a:effectLst/>
              <a:uLnTx/>
              <a:uFillTx/>
              <a:latin typeface="Tahoma"/>
              <a:ea typeface="+mn-ea"/>
              <a:cs typeface="+mn-cs"/>
            </a:endParaRPr>
          </a:p>
        </p:txBody>
      </p:sp>
      <p:sp>
        <p:nvSpPr>
          <p:cNvPr id="2" name="Text Placeholder 1">
            <a:extLst>
              <a:ext uri="{FF2B5EF4-FFF2-40B4-BE49-F238E27FC236}">
                <a16:creationId xmlns:a16="http://schemas.microsoft.com/office/drawing/2014/main" id="{79792DDA-ECFF-433D-B343-0D5001A62803}"/>
              </a:ext>
            </a:extLst>
          </p:cNvPr>
          <p:cNvSpPr>
            <a:spLocks noGrp="1"/>
          </p:cNvSpPr>
          <p:nvPr>
            <p:ph type="body" sz="quarter" idx="10"/>
          </p:nvPr>
        </p:nvSpPr>
        <p:spPr>
          <a:xfrm>
            <a:off x="360000" y="2197802"/>
            <a:ext cx="7448550" cy="430887"/>
          </a:xfrm>
        </p:spPr>
        <p:txBody>
          <a:bodyPr/>
          <a:lstStyle/>
          <a:p>
            <a:r>
              <a:rPr lang="en-US" sz="2800" dirty="0" err="1">
                <a:solidFill>
                  <a:schemeClr val="bg1"/>
                </a:solidFill>
              </a:rPr>
              <a:t>WhiteSpace</a:t>
            </a:r>
            <a:endParaRPr lang="en-US" sz="2800" dirty="0">
              <a:solidFill>
                <a:schemeClr val="bg1"/>
              </a:solidFill>
            </a:endParaRPr>
          </a:p>
        </p:txBody>
      </p:sp>
    </p:spTree>
    <p:extLst>
      <p:ext uri="{BB962C8B-B14F-4D97-AF65-F5344CB8AC3E}">
        <p14:creationId xmlns:p14="http://schemas.microsoft.com/office/powerpoint/2010/main" val="421770933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bwMode="auto">
          <a:xfrm>
            <a:off x="260665" y="732628"/>
            <a:ext cx="2743200" cy="3754879"/>
          </a:xfrm>
          <a:prstGeom prst="roundRect">
            <a:avLst>
              <a:gd name="adj" fmla="val 636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t" anchorCtr="0" forceAA="0" compatLnSpc="1">
            <a:prstTxWarp prst="textNoShape">
              <a:avLst/>
            </a:prstTxWarp>
            <a:noAutofit/>
          </a:bodyPr>
          <a:lstStyle/>
          <a:p>
            <a:pPr marL="0" marR="0" lvl="0" indent="0" algn="ctr" defTabSz="68554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7" name="Rectangle: Rounded Corners 6"/>
          <p:cNvSpPr/>
          <p:nvPr/>
        </p:nvSpPr>
        <p:spPr bwMode="auto">
          <a:xfrm>
            <a:off x="442402" y="1409736"/>
            <a:ext cx="2379726" cy="1380843"/>
          </a:xfrm>
          <a:prstGeom prst="roundRect">
            <a:avLst>
              <a:gd name="adj" fmla="val 6920"/>
            </a:avLst>
          </a:prstGeom>
          <a:noFill/>
          <a:ln w="15875">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t" anchorCtr="0" forceAA="0" compatLnSpc="1">
            <a:prstTxWarp prst="textNoShape">
              <a:avLst/>
            </a:prstTxWarp>
            <a:noAutofit/>
          </a:bodyPr>
          <a:lstStyle/>
          <a:p>
            <a:pPr marL="0" marR="0" lvl="0" indent="0" algn="l" defTabSz="685540" rtl="0" eaLnBrk="1" fontAlgn="base" latinLnBrk="0" hangingPunct="1">
              <a:lnSpc>
                <a:spcPct val="100000"/>
              </a:lnSpc>
              <a:spcBef>
                <a:spcPct val="0"/>
              </a:spcBef>
              <a:spcAft>
                <a:spcPct val="0"/>
              </a:spcAft>
              <a:buClrTx/>
              <a:buSzTx/>
              <a:buFontTx/>
              <a:buNone/>
              <a:tabLst/>
              <a:defRPr/>
            </a:pPr>
            <a:r>
              <a:rPr kumimoji="0" lang="en-US" sz="825" b="1" i="0" u="none" strike="noStrike" kern="1200" cap="none" spc="0" normalizeH="0" baseline="0" noProof="0">
                <a:ln>
                  <a:noFill/>
                </a:ln>
                <a:solidFill>
                  <a:srgbClr val="00B336"/>
                </a:solidFill>
                <a:effectLst/>
                <a:uLnTx/>
                <a:uFillTx/>
                <a:latin typeface="Tahoma" panose="020B0604030504040204" pitchFamily="34" charset="0"/>
                <a:ea typeface="Tahoma" panose="020B0604030504040204" pitchFamily="34" charset="0"/>
                <a:cs typeface="Tahoma" panose="020B0604030504040204" pitchFamily="34" charset="0"/>
              </a:rPr>
              <a:t>Backup</a:t>
            </a:r>
          </a:p>
          <a:p>
            <a:pPr marL="0" marR="0" lvl="0" indent="0" algn="l" defTabSz="685540" rtl="0" eaLnBrk="1" fontAlgn="base" latinLnBrk="0" hangingPunct="1">
              <a:lnSpc>
                <a:spcPct val="100000"/>
              </a:lnSpc>
              <a:spcBef>
                <a:spcPct val="0"/>
              </a:spcBef>
              <a:spcAft>
                <a:spcPct val="0"/>
              </a:spcAft>
              <a:buClrTx/>
              <a:buSzTx/>
              <a:buFontTx/>
              <a:buNone/>
              <a:tabLst/>
              <a:defRPr/>
            </a:pPr>
            <a:endParaRPr kumimoji="0" lang="en-US" sz="300" b="0" i="1" u="none" strike="noStrike" kern="1200" cap="none" spc="0" normalizeH="0" baseline="0" noProof="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68554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Offer a simple, reliable off-site backup to the cloud with Veeam, helping customers avoid data loss for their virtual and physical workloads. </a:t>
            </a:r>
            <a:endParaRPr kumimoji="0" lang="en-US" sz="900" b="0"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Rectangle: Rounded Corners 7"/>
          <p:cNvSpPr/>
          <p:nvPr/>
        </p:nvSpPr>
        <p:spPr bwMode="auto">
          <a:xfrm>
            <a:off x="442402" y="2951221"/>
            <a:ext cx="2379726" cy="1440345"/>
          </a:xfrm>
          <a:prstGeom prst="roundRect">
            <a:avLst>
              <a:gd name="adj" fmla="val 6786"/>
            </a:avLst>
          </a:prstGeom>
          <a:noFill/>
          <a:ln w="15875">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t" anchorCtr="0" forceAA="0" compatLnSpc="1">
            <a:prstTxWarp prst="textNoShape">
              <a:avLst/>
            </a:prstTxWarp>
            <a:noAutofit/>
          </a:bodyPr>
          <a:lstStyle/>
          <a:p>
            <a:pPr marL="0" marR="0" lvl="0" indent="0" algn="l" defTabSz="685540" rtl="0" eaLnBrk="1" fontAlgn="base" latinLnBrk="0" hangingPunct="1">
              <a:lnSpc>
                <a:spcPct val="100000"/>
              </a:lnSpc>
              <a:spcBef>
                <a:spcPct val="0"/>
              </a:spcBef>
              <a:spcAft>
                <a:spcPct val="0"/>
              </a:spcAft>
              <a:buClrTx/>
              <a:buSzTx/>
              <a:buFontTx/>
              <a:buNone/>
              <a:tabLst/>
              <a:defRPr/>
            </a:pPr>
            <a:r>
              <a:rPr kumimoji="0" lang="en-US" sz="825" b="1" i="0" u="none" strike="noStrike" kern="1200" cap="none" spc="0" normalizeH="0" baseline="0" noProof="0" dirty="0">
                <a:ln>
                  <a:noFill/>
                </a:ln>
                <a:solidFill>
                  <a:srgbClr val="00B336"/>
                </a:solidFill>
                <a:effectLst/>
                <a:uLnTx/>
                <a:uFillTx/>
                <a:latin typeface="Tahoma" panose="020B0604030504040204" pitchFamily="34" charset="0"/>
                <a:ea typeface="Tahoma" panose="020B0604030504040204" pitchFamily="34" charset="0"/>
                <a:cs typeface="Tahoma" panose="020B0604030504040204" pitchFamily="34" charset="0"/>
              </a:rPr>
              <a:t>Disaster recovery</a:t>
            </a:r>
          </a:p>
          <a:p>
            <a:pPr marL="0" marR="0" lvl="0" indent="0" algn="l" defTabSz="685540" rtl="0" eaLnBrk="1" fontAlgn="base" latinLnBrk="0" hangingPunct="1">
              <a:lnSpc>
                <a:spcPct val="100000"/>
              </a:lnSpc>
              <a:spcBef>
                <a:spcPct val="0"/>
              </a:spcBef>
              <a:spcAft>
                <a:spcPct val="0"/>
              </a:spcAft>
              <a:buClrTx/>
              <a:buSzTx/>
              <a:buFontTx/>
              <a:buNone/>
              <a:tabLst/>
              <a:defRPr/>
            </a:pPr>
            <a:endParaRPr kumimoji="0" lang="en-US" sz="300" b="0" i="1" u="none" strike="noStrike" kern="1200" cap="none" spc="0" normalizeH="0" baseline="0" noProof="0" dirty="0">
              <a:ln>
                <a:noFill/>
              </a:ln>
              <a:solidFill>
                <a:srgbClr val="000000">
                  <a:lumMod val="75000"/>
                  <a:lumOff val="25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68554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Capture the rising demand for </a:t>
            </a:r>
            <a:r>
              <a:rPr kumimoji="0" lang="en-US" sz="900" b="0" i="0" u="none" strike="noStrike" kern="1200" cap="none" spc="0" normalizeH="0" baseline="0" noProof="0" dirty="0" err="1">
                <a:ln>
                  <a:noFill/>
                </a:ln>
                <a:solidFill>
                  <a:prstClr val="black"/>
                </a:solidFill>
                <a:effectLst/>
                <a:uLnTx/>
                <a:uFillTx/>
                <a:latin typeface="Tahoma" panose="020B0604030504040204" pitchFamily="34" charset="0"/>
                <a:ea typeface="+mn-ea"/>
                <a:cs typeface="+mn-cs"/>
              </a:rPr>
              <a:t>DRaaS</a:t>
            </a:r>
            <a:r>
              <a:rPr kumimoji="0" lang="en-US" sz="9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using fast, flexible failover / failback technology and a truly multi-tenant architecture. Veeam has the right tools to help you seize the market opportunity. </a:t>
            </a:r>
            <a:endParaRPr kumimoji="0" lang="en-US" sz="9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260665" y="879107"/>
            <a:ext cx="2767709" cy="400110"/>
          </a:xfrm>
          <a:prstGeom prst="rect">
            <a:avLst/>
          </a:prstGeom>
        </p:spPr>
        <p:txBody>
          <a:bodyPr wrap="square">
            <a:spAutoFit/>
          </a:bodyPr>
          <a:lstStyle/>
          <a:p>
            <a:pPr marL="0" marR="0" lvl="0" indent="0" algn="ctr" defTabSz="68554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5F4B"/>
                </a:solidFill>
                <a:effectLst/>
                <a:uLnTx/>
                <a:uFillTx/>
                <a:latin typeface="Tahoma" panose="020B0604030504040204" pitchFamily="34" charset="0"/>
                <a:ea typeface="Tahoma" panose="020B0604030504040204" pitchFamily="34" charset="0"/>
                <a:cs typeface="Tahoma" panose="020B0604030504040204" pitchFamily="34" charset="0"/>
              </a:rPr>
              <a:t>Backup as a Service (BaaS) and Disaster Recovery as a Service (DRaaS)</a:t>
            </a:r>
          </a:p>
        </p:txBody>
      </p:sp>
      <p:sp>
        <p:nvSpPr>
          <p:cNvPr id="42" name="Rectangle: Rounded Corners 41"/>
          <p:cNvSpPr/>
          <p:nvPr/>
        </p:nvSpPr>
        <p:spPr bwMode="auto">
          <a:xfrm>
            <a:off x="3231539" y="734999"/>
            <a:ext cx="2743200" cy="3752595"/>
          </a:xfrm>
          <a:prstGeom prst="roundRect">
            <a:avLst>
              <a:gd name="adj" fmla="val 636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t" anchorCtr="0" forceAA="0" compatLnSpc="1">
            <a:prstTxWarp prst="textNoShape">
              <a:avLst/>
            </a:prstTxWarp>
            <a:noAutofit/>
          </a:bodyPr>
          <a:lstStyle/>
          <a:p>
            <a:pPr marL="0" marR="0" lvl="0" indent="0" algn="ctr" defTabSz="685540" rtl="0" eaLnBrk="1" fontAlgn="base" latinLnBrk="0" hangingPunct="1">
              <a:lnSpc>
                <a:spcPct val="100000"/>
              </a:lnSpc>
              <a:spcBef>
                <a:spcPct val="0"/>
              </a:spcBef>
              <a:spcAft>
                <a:spcPct val="0"/>
              </a:spcAft>
              <a:buClrTx/>
              <a:buSzTx/>
              <a:buFontTx/>
              <a:buNone/>
              <a:tabLst/>
              <a:defRPr/>
            </a:pPr>
            <a:endParaRPr kumimoji="0" lang="en-US" sz="1050" b="1" i="0" u="none" strike="noStrike" kern="1200" cap="none" spc="0" normalizeH="0" baseline="0" noProof="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5" name="Rectangle: Rounded Corners 44"/>
          <p:cNvSpPr/>
          <p:nvPr/>
        </p:nvSpPr>
        <p:spPr bwMode="auto">
          <a:xfrm>
            <a:off x="3413276" y="2951221"/>
            <a:ext cx="2379726" cy="1440345"/>
          </a:xfrm>
          <a:prstGeom prst="roundRect">
            <a:avLst>
              <a:gd name="adj" fmla="val 6786"/>
            </a:avLst>
          </a:prstGeom>
          <a:noFill/>
          <a:ln w="15875">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t" anchorCtr="0" forceAA="0" compatLnSpc="1">
            <a:prstTxWarp prst="textNoShape">
              <a:avLst/>
            </a:prstTxWarp>
            <a:noAutofit/>
          </a:bodyPr>
          <a:lstStyle/>
          <a:p>
            <a:pPr marL="0" marR="0" lvl="0" indent="0" algn="l" defTabSz="685540" rtl="0" eaLnBrk="1" fontAlgn="base" latinLnBrk="0" hangingPunct="1">
              <a:lnSpc>
                <a:spcPct val="100000"/>
              </a:lnSpc>
              <a:spcBef>
                <a:spcPct val="0"/>
              </a:spcBef>
              <a:spcAft>
                <a:spcPct val="0"/>
              </a:spcAft>
              <a:buClrTx/>
              <a:buSzTx/>
              <a:buFontTx/>
              <a:buNone/>
              <a:tabLst/>
              <a:defRPr/>
            </a:pPr>
            <a:r>
              <a:rPr kumimoji="0" lang="en-US" sz="825" b="1" i="0" u="none" strike="noStrike" kern="1200" cap="none" spc="0" normalizeH="0" baseline="0" noProof="0">
                <a:ln>
                  <a:noFill/>
                </a:ln>
                <a:solidFill>
                  <a:srgbClr val="00B336"/>
                </a:solidFill>
                <a:effectLst/>
                <a:uLnTx/>
                <a:uFillTx/>
                <a:latin typeface="Tahoma" panose="020B0604030504040204" pitchFamily="34" charset="0"/>
                <a:ea typeface="Tahoma" panose="020B0604030504040204" pitchFamily="34" charset="0"/>
                <a:cs typeface="Tahoma" panose="020B0604030504040204" pitchFamily="34" charset="0"/>
              </a:rPr>
              <a:t>SaaS data protection</a:t>
            </a:r>
          </a:p>
          <a:p>
            <a:pPr marL="0" marR="0" lvl="0" indent="0" algn="l" defTabSz="685540" rtl="0" eaLnBrk="1" fontAlgn="base" latinLnBrk="0" hangingPunct="1">
              <a:lnSpc>
                <a:spcPct val="100000"/>
              </a:lnSpc>
              <a:spcBef>
                <a:spcPct val="0"/>
              </a:spcBef>
              <a:spcAft>
                <a:spcPct val="0"/>
              </a:spcAft>
              <a:buClrTx/>
              <a:buSzTx/>
              <a:buFontTx/>
              <a:buNone/>
              <a:tabLst/>
              <a:defRPr/>
            </a:pPr>
            <a:endParaRPr kumimoji="0" lang="en-US" sz="300" b="0" i="1" u="none" strike="noStrike" kern="1200" cap="none" spc="0" normalizeH="0" baseline="0" noProof="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68554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Customers want to be in control of their data. Offer off-site backup, self-service recovery and other data protection services to your SaaS customers, giving them the confidence to migrate their applications to the cloud.</a:t>
            </a:r>
          </a:p>
        </p:txBody>
      </p:sp>
      <p:sp>
        <p:nvSpPr>
          <p:cNvPr id="53" name="Rectangle 52"/>
          <p:cNvSpPr/>
          <p:nvPr/>
        </p:nvSpPr>
        <p:spPr>
          <a:xfrm>
            <a:off x="3244983" y="802163"/>
            <a:ext cx="2704224" cy="553998"/>
          </a:xfrm>
          <a:prstGeom prst="rect">
            <a:avLst/>
          </a:prstGeom>
        </p:spPr>
        <p:txBody>
          <a:bodyPr wrap="square">
            <a:spAutoFit/>
          </a:bodyPr>
          <a:lstStyle/>
          <a:p>
            <a:pPr marL="0" marR="0" lvl="0" indent="0" algn="ctr" defTabSz="68554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5F4B"/>
                </a:solidFill>
                <a:effectLst/>
                <a:uLnTx/>
                <a:uFillTx/>
                <a:latin typeface="Tahoma" panose="020B0604030504040204" pitchFamily="34" charset="0"/>
                <a:ea typeface="Tahoma" panose="020B0604030504040204" pitchFamily="34" charset="0"/>
                <a:cs typeface="Tahoma" panose="020B0604030504040204" pitchFamily="34" charset="0"/>
              </a:rPr>
              <a:t>Monitoring as a Service (</a:t>
            </a:r>
            <a:r>
              <a:rPr lang="en-US" sz="1000" b="1" dirty="0" err="1">
                <a:solidFill>
                  <a:srgbClr val="005F4B"/>
                </a:solidFill>
                <a:latin typeface="Tahoma" panose="020B0604030504040204" pitchFamily="34" charset="0"/>
                <a:ea typeface="Tahoma" panose="020B0604030504040204" pitchFamily="34" charset="0"/>
                <a:cs typeface="Tahoma" panose="020B0604030504040204" pitchFamily="34" charset="0"/>
              </a:rPr>
              <a:t>MOaaS</a:t>
            </a:r>
            <a:r>
              <a:rPr kumimoji="0" lang="en-US" sz="1000" b="1" i="0" u="none" strike="noStrike" kern="1200" cap="none" spc="0" normalizeH="0" baseline="0" noProof="0" dirty="0">
                <a:ln>
                  <a:noFill/>
                </a:ln>
                <a:solidFill>
                  <a:srgbClr val="005F4B"/>
                </a:solidFill>
                <a:effectLst/>
                <a:uLnTx/>
                <a:uFillTx/>
                <a:latin typeface="Tahoma" panose="020B0604030504040204" pitchFamily="34" charset="0"/>
                <a:ea typeface="Tahoma" panose="020B0604030504040204" pitchFamily="34" charset="0"/>
                <a:cs typeface="Tahoma" panose="020B0604030504040204" pitchFamily="34" charset="0"/>
              </a:rPr>
              <a:t>) and Software as a Service (SaaS)</a:t>
            </a:r>
            <a:r>
              <a:rPr kumimoji="0" lang="ru-RU" sz="1000" b="1" i="0" u="none" strike="noStrike" kern="1200" cap="none" spc="0" normalizeH="0" baseline="0" noProof="0" dirty="0">
                <a:ln>
                  <a:noFill/>
                </a:ln>
                <a:solidFill>
                  <a:srgbClr val="005F4B"/>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000" b="1" i="0" u="none" strike="noStrike" kern="1200" cap="none" spc="0" normalizeH="0" baseline="0" noProof="0" dirty="0">
                <a:ln>
                  <a:noFill/>
                </a:ln>
                <a:solidFill>
                  <a:srgbClr val="005F4B"/>
                </a:solidFill>
                <a:effectLst/>
                <a:uLnTx/>
                <a:uFillTx/>
                <a:latin typeface="Tahoma" panose="020B0604030504040204" pitchFamily="34" charset="0"/>
                <a:ea typeface="Tahoma" panose="020B0604030504040204" pitchFamily="34" charset="0"/>
                <a:cs typeface="Tahoma" panose="020B0604030504040204" pitchFamily="34" charset="0"/>
              </a:rPr>
              <a:t>data protection</a:t>
            </a:r>
          </a:p>
        </p:txBody>
      </p:sp>
      <p:sp>
        <p:nvSpPr>
          <p:cNvPr id="54" name="Rectangle: Rounded Corners 53"/>
          <p:cNvSpPr/>
          <p:nvPr/>
        </p:nvSpPr>
        <p:spPr bwMode="auto">
          <a:xfrm>
            <a:off x="6165816" y="718064"/>
            <a:ext cx="2743200" cy="3768906"/>
          </a:xfrm>
          <a:prstGeom prst="roundRect">
            <a:avLst>
              <a:gd name="adj" fmla="val 636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t" anchorCtr="0" forceAA="0" compatLnSpc="1">
            <a:prstTxWarp prst="textNoShape">
              <a:avLst/>
            </a:prstTxWarp>
            <a:noAutofit/>
          </a:bodyPr>
          <a:lstStyle/>
          <a:p>
            <a:pPr marL="0" marR="0" lvl="0" indent="0" algn="ctr" defTabSz="685540" rtl="0" eaLnBrk="1" fontAlgn="base" latinLnBrk="0" hangingPunct="1">
              <a:lnSpc>
                <a:spcPct val="100000"/>
              </a:lnSpc>
              <a:spcBef>
                <a:spcPct val="0"/>
              </a:spcBef>
              <a:spcAft>
                <a:spcPct val="0"/>
              </a:spcAft>
              <a:buClrTx/>
              <a:buSzTx/>
              <a:buFontTx/>
              <a:buNone/>
              <a:tabLst/>
              <a:defRPr/>
            </a:pPr>
            <a:endParaRPr kumimoji="0" lang="en-US" sz="1050" b="1"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6" name="Rectangle: Rounded Corners 55"/>
          <p:cNvSpPr/>
          <p:nvPr/>
        </p:nvSpPr>
        <p:spPr bwMode="auto">
          <a:xfrm>
            <a:off x="6347553" y="1409736"/>
            <a:ext cx="2379726" cy="1357077"/>
          </a:xfrm>
          <a:prstGeom prst="roundRect">
            <a:avLst>
              <a:gd name="adj" fmla="val 6920"/>
            </a:avLst>
          </a:prstGeom>
          <a:noFill/>
          <a:ln w="15875">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t" anchorCtr="0" forceAA="0" compatLnSpc="1">
            <a:prstTxWarp prst="textNoShape">
              <a:avLst/>
            </a:prstTxWarp>
            <a:noAutofit/>
          </a:bodyPr>
          <a:lstStyle/>
          <a:p>
            <a:pPr marL="0" marR="0" lvl="0" indent="0" algn="l" defTabSz="685540" rtl="0" eaLnBrk="1" fontAlgn="base" latinLnBrk="0" hangingPunct="1">
              <a:lnSpc>
                <a:spcPct val="100000"/>
              </a:lnSpc>
              <a:spcBef>
                <a:spcPct val="0"/>
              </a:spcBef>
              <a:spcAft>
                <a:spcPct val="0"/>
              </a:spcAft>
              <a:buClrTx/>
              <a:buSzTx/>
              <a:buFontTx/>
              <a:buNone/>
              <a:tabLst/>
              <a:defRPr/>
            </a:pPr>
            <a:r>
              <a:rPr kumimoji="0" lang="en-US" sz="825" b="1" i="0" u="none" strike="noStrike" kern="1200" cap="none" spc="0" normalizeH="0" baseline="0" noProof="0" dirty="0">
                <a:ln>
                  <a:noFill/>
                </a:ln>
                <a:solidFill>
                  <a:srgbClr val="00B336"/>
                </a:solidFill>
                <a:effectLst/>
                <a:uLnTx/>
                <a:uFillTx/>
                <a:latin typeface="Tahoma" panose="020B0604030504040204" pitchFamily="34" charset="0"/>
                <a:ea typeface="Tahoma" panose="020B0604030504040204" pitchFamily="34" charset="0"/>
                <a:cs typeface="Tahoma" panose="020B0604030504040204" pitchFamily="34" charset="0"/>
              </a:rPr>
              <a:t>Cross-cloud backup/replication</a:t>
            </a:r>
          </a:p>
          <a:p>
            <a:pPr marL="0" marR="0" lvl="0" indent="0" algn="l" defTabSz="685540" rtl="0" eaLnBrk="1" fontAlgn="base" latinLnBrk="0" hangingPunct="1">
              <a:lnSpc>
                <a:spcPct val="100000"/>
              </a:lnSpc>
              <a:spcBef>
                <a:spcPct val="0"/>
              </a:spcBef>
              <a:spcAft>
                <a:spcPct val="0"/>
              </a:spcAft>
              <a:buClrTx/>
              <a:buSzTx/>
              <a:buFontTx/>
              <a:buNone/>
              <a:tabLst/>
              <a:defRPr/>
            </a:pPr>
            <a:endParaRPr kumimoji="0" lang="en-US" sz="300" b="0" i="1"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68554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Increasingly, customers want to leverage a multi-cloud strategy, and you can seize that opportunity by becoming the cross-cloud repository for applications and data hosted in any cloud — including workloads running in AWS, Microsoft Azure, IBM Cloud and more.</a:t>
            </a:r>
          </a:p>
        </p:txBody>
      </p:sp>
      <p:sp>
        <p:nvSpPr>
          <p:cNvPr id="25" name="Rectangle 24">
            <a:extLst>
              <a:ext uri="{FF2B5EF4-FFF2-40B4-BE49-F238E27FC236}">
                <a16:creationId xmlns:a16="http://schemas.microsoft.com/office/drawing/2014/main" id="{F51AB36A-3197-40FE-9464-8E09C771A7D3}"/>
              </a:ext>
            </a:extLst>
          </p:cNvPr>
          <p:cNvSpPr/>
          <p:nvPr/>
        </p:nvSpPr>
        <p:spPr>
          <a:xfrm>
            <a:off x="6347552" y="879107"/>
            <a:ext cx="2561464" cy="553998"/>
          </a:xfrm>
          <a:prstGeom prst="rect">
            <a:avLst/>
          </a:prstGeom>
        </p:spPr>
        <p:txBody>
          <a:bodyPr wrap="square">
            <a:spAutoFit/>
          </a:bodyPr>
          <a:lstStyle/>
          <a:p>
            <a:pPr marL="0" marR="0" lvl="0" indent="0" algn="ctr" defTabSz="68554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5F4B"/>
                </a:solidFill>
                <a:effectLst/>
                <a:uLnTx/>
                <a:uFillTx/>
                <a:latin typeface="Tahoma" panose="020B0604030504040204" pitchFamily="34" charset="0"/>
                <a:ea typeface="Tahoma" panose="020B0604030504040204" pitchFamily="34" charset="0"/>
                <a:cs typeface="Tahoma" panose="020B0604030504040204" pitchFamily="34" charset="0"/>
              </a:rPr>
              <a:t>Cross-cloud</a:t>
            </a:r>
          </a:p>
          <a:p>
            <a:pPr marL="0" marR="0" lvl="0" indent="0" algn="ctr" defTabSz="68554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5F4B"/>
                </a:solidFill>
                <a:effectLst/>
                <a:uLnTx/>
                <a:uFillTx/>
                <a:latin typeface="Tahoma" panose="020B0604030504040204" pitchFamily="34" charset="0"/>
                <a:ea typeface="Tahoma" panose="020B0604030504040204" pitchFamily="34" charset="0"/>
                <a:cs typeface="Tahoma" panose="020B0604030504040204" pitchFamily="34" charset="0"/>
              </a:rPr>
              <a:t>data protection/Migration as a Service (</a:t>
            </a:r>
            <a:r>
              <a:rPr kumimoji="0" lang="en-US" sz="1000" b="1" i="0" u="none" strike="noStrike" kern="1200" cap="none" spc="0" normalizeH="0" baseline="0" noProof="0" dirty="0" err="1">
                <a:ln>
                  <a:noFill/>
                </a:ln>
                <a:solidFill>
                  <a:srgbClr val="005F4B"/>
                </a:solidFill>
                <a:effectLst/>
                <a:uLnTx/>
                <a:uFillTx/>
                <a:latin typeface="Tahoma" panose="020B0604030504040204" pitchFamily="34" charset="0"/>
                <a:ea typeface="Tahoma" panose="020B0604030504040204" pitchFamily="34" charset="0"/>
                <a:cs typeface="Tahoma" panose="020B0604030504040204" pitchFamily="34" charset="0"/>
              </a:rPr>
              <a:t>MaaS</a:t>
            </a:r>
            <a:r>
              <a:rPr kumimoji="0" lang="en-US" sz="1000" b="1" i="0" u="none" strike="noStrike" kern="1200" cap="none" spc="0" normalizeH="0" baseline="0" noProof="0" dirty="0">
                <a:ln>
                  <a:noFill/>
                </a:ln>
                <a:solidFill>
                  <a:srgbClr val="005F4B"/>
                </a:solidFill>
                <a:effectLst/>
                <a:uLnTx/>
                <a:uFillTx/>
                <a:latin typeface="Tahoma" panose="020B0604030504040204" pitchFamily="34" charset="0"/>
                <a:ea typeface="Tahoma" panose="020B0604030504040204" pitchFamily="34" charset="0"/>
                <a:cs typeface="Tahoma" panose="020B0604030504040204" pitchFamily="34" charset="0"/>
              </a:rPr>
              <a:t>)</a:t>
            </a:r>
          </a:p>
        </p:txBody>
      </p:sp>
      <p:sp>
        <p:nvSpPr>
          <p:cNvPr id="18" name="Rectangle: Rounded Corners 17">
            <a:extLst>
              <a:ext uri="{FF2B5EF4-FFF2-40B4-BE49-F238E27FC236}">
                <a16:creationId xmlns:a16="http://schemas.microsoft.com/office/drawing/2014/main" id="{0321512D-5BBA-4A6C-8F71-296649442B7B}"/>
              </a:ext>
            </a:extLst>
          </p:cNvPr>
          <p:cNvSpPr/>
          <p:nvPr/>
        </p:nvSpPr>
        <p:spPr bwMode="auto">
          <a:xfrm>
            <a:off x="260665" y="4554933"/>
            <a:ext cx="8648351" cy="334539"/>
          </a:xfrm>
          <a:prstGeom prst="roundRect">
            <a:avLst>
              <a:gd name="adj" fmla="val 33488"/>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ctr" anchorCtr="0" forceAA="0" compatLnSpc="1">
            <a:prstTxWarp prst="textNoShape">
              <a:avLst/>
            </a:prstTxWarp>
            <a:noAutofit/>
          </a:bodyPr>
          <a:lstStyle/>
          <a:p>
            <a:pPr marL="0" marR="0" lvl="0" indent="0" algn="ctr" defTabSz="68554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 Data protection on premises and private, public and hybrid clouds — VMs, physical servers and workstations </a:t>
            </a:r>
          </a:p>
        </p:txBody>
      </p:sp>
      <p:sp>
        <p:nvSpPr>
          <p:cNvPr id="6" name="Title 5">
            <a:extLst>
              <a:ext uri="{FF2B5EF4-FFF2-40B4-BE49-F238E27FC236}">
                <a16:creationId xmlns:a16="http://schemas.microsoft.com/office/drawing/2014/main" id="{C0EA079E-77A3-4C71-A611-4595450A290D}"/>
              </a:ext>
            </a:extLst>
          </p:cNvPr>
          <p:cNvSpPr>
            <a:spLocks noGrp="1"/>
          </p:cNvSpPr>
          <p:nvPr>
            <p:ph type="title"/>
          </p:nvPr>
        </p:nvSpPr>
        <p:spPr>
          <a:xfrm>
            <a:off x="365760" y="171451"/>
            <a:ext cx="8363938" cy="492443"/>
          </a:xfrm>
        </p:spPr>
        <p:txBody>
          <a:bodyPr/>
          <a:lstStyle/>
          <a:p>
            <a:r>
              <a:rPr lang="en-US" sz="3200" dirty="0"/>
              <a:t>BaaS - Whitespace</a:t>
            </a:r>
          </a:p>
        </p:txBody>
      </p:sp>
      <p:sp>
        <p:nvSpPr>
          <p:cNvPr id="16" name="Rectangle: Rounded Corners 15">
            <a:extLst>
              <a:ext uri="{FF2B5EF4-FFF2-40B4-BE49-F238E27FC236}">
                <a16:creationId xmlns:a16="http://schemas.microsoft.com/office/drawing/2014/main" id="{66CC7EBB-5E08-41D0-9E89-318D6499B16B}"/>
              </a:ext>
            </a:extLst>
          </p:cNvPr>
          <p:cNvSpPr/>
          <p:nvPr/>
        </p:nvSpPr>
        <p:spPr bwMode="auto">
          <a:xfrm>
            <a:off x="3407232" y="1426391"/>
            <a:ext cx="2379726" cy="1323766"/>
          </a:xfrm>
          <a:prstGeom prst="roundRect">
            <a:avLst>
              <a:gd name="adj" fmla="val 6920"/>
            </a:avLst>
          </a:prstGeom>
          <a:noFill/>
          <a:ln w="15875">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t" anchorCtr="0" forceAA="0" compatLnSpc="1">
            <a:prstTxWarp prst="textNoShape">
              <a:avLst/>
            </a:prstTxWarp>
            <a:noAutofit/>
          </a:bodyPr>
          <a:lstStyle/>
          <a:p>
            <a:pPr marL="0" marR="0" lvl="0" indent="0" algn="l" defTabSz="685540" rtl="0" eaLnBrk="1" fontAlgn="base" latinLnBrk="0" hangingPunct="1">
              <a:lnSpc>
                <a:spcPct val="100000"/>
              </a:lnSpc>
              <a:spcBef>
                <a:spcPct val="0"/>
              </a:spcBef>
              <a:spcAft>
                <a:spcPct val="0"/>
              </a:spcAft>
              <a:buClrTx/>
              <a:buSzTx/>
              <a:buFontTx/>
              <a:buNone/>
              <a:tabLst/>
              <a:defRPr/>
            </a:pPr>
            <a:r>
              <a:rPr kumimoji="0" lang="en-US" sz="825" b="1" i="0" u="none" strike="noStrike" kern="1200" cap="none" spc="0" normalizeH="0" baseline="0" noProof="0" dirty="0">
                <a:ln>
                  <a:noFill/>
                </a:ln>
                <a:solidFill>
                  <a:srgbClr val="00B336"/>
                </a:solidFill>
                <a:effectLst/>
                <a:uLnTx/>
                <a:uFillTx/>
                <a:latin typeface="Tahoma" panose="020B0604030504040204" pitchFamily="34" charset="0"/>
                <a:ea typeface="Tahoma" panose="020B0604030504040204" pitchFamily="34" charset="0"/>
                <a:cs typeface="Tahoma" panose="020B0604030504040204" pitchFamily="34" charset="0"/>
              </a:rPr>
              <a:t>Monitoring </a:t>
            </a:r>
          </a:p>
          <a:p>
            <a:pPr marL="0" marR="0" lvl="0" indent="0" algn="l" defTabSz="685540" rtl="0" eaLnBrk="1" fontAlgn="base" latinLnBrk="0" hangingPunct="1">
              <a:lnSpc>
                <a:spcPct val="100000"/>
              </a:lnSpc>
              <a:spcBef>
                <a:spcPct val="0"/>
              </a:spcBef>
              <a:spcAft>
                <a:spcPct val="0"/>
              </a:spcAft>
              <a:buClrTx/>
              <a:buSzTx/>
              <a:buFontTx/>
              <a:buNone/>
              <a:tabLst/>
              <a:defRPr/>
            </a:pPr>
            <a:endParaRPr kumimoji="0" lang="en-US" sz="300" b="0" i="1"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68554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Provides 24x7 real-time monitoring and alerting, resource optimization and configuration tracking reporting, capacity planning and forecasting insights, billing and chargeback, a</a:t>
            </a:r>
            <a:r>
              <a:rPr kumimoji="0" lang="en-GB" sz="900" b="0" i="0" u="none" strike="noStrike" kern="1200" cap="none" spc="0" normalizeH="0" baseline="0" noProof="0" dirty="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pp-to-metal management on both Microsoft Hyper-V and VMware vSphere layers.</a:t>
            </a:r>
            <a:endParaRPr kumimoji="0" lang="en-US" sz="900" b="0"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Rectangle: Rounded Corners 22">
            <a:extLst>
              <a:ext uri="{FF2B5EF4-FFF2-40B4-BE49-F238E27FC236}">
                <a16:creationId xmlns:a16="http://schemas.microsoft.com/office/drawing/2014/main" id="{DF5FC55C-3B4E-4A8A-B17C-E2D2EA74E0A3}"/>
              </a:ext>
            </a:extLst>
          </p:cNvPr>
          <p:cNvSpPr/>
          <p:nvPr/>
        </p:nvSpPr>
        <p:spPr bwMode="auto">
          <a:xfrm>
            <a:off x="6347552" y="2965008"/>
            <a:ext cx="2288917" cy="1323766"/>
          </a:xfrm>
          <a:prstGeom prst="roundRect">
            <a:avLst>
              <a:gd name="adj" fmla="val 9597"/>
            </a:avLst>
          </a:prstGeom>
          <a:noFill/>
          <a:ln w="15875">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t" anchorCtr="0" forceAA="0" compatLnSpc="1">
            <a:prstTxWarp prst="textNoShape">
              <a:avLst/>
            </a:prstTxWarp>
            <a:noAutofit/>
          </a:bodyPr>
          <a:lstStyle/>
          <a:p>
            <a:pPr marL="0" marR="0" lvl="0" indent="0" algn="l" defTabSz="685540" rtl="0" eaLnBrk="1" fontAlgn="base" latinLnBrk="0" hangingPunct="1">
              <a:lnSpc>
                <a:spcPct val="100000"/>
              </a:lnSpc>
              <a:spcBef>
                <a:spcPct val="0"/>
              </a:spcBef>
              <a:spcAft>
                <a:spcPct val="0"/>
              </a:spcAft>
              <a:buClrTx/>
              <a:buSzTx/>
              <a:buFontTx/>
              <a:buNone/>
              <a:tabLst/>
              <a:defRPr/>
            </a:pPr>
            <a:r>
              <a:rPr kumimoji="0" lang="en-US" sz="825" b="1" i="0" u="none" strike="noStrike" kern="1200" cap="none" spc="0" normalizeH="0" baseline="0" noProof="0" dirty="0">
                <a:ln>
                  <a:noFill/>
                </a:ln>
                <a:solidFill>
                  <a:srgbClr val="00B336"/>
                </a:solidFill>
                <a:effectLst/>
                <a:uLnTx/>
                <a:uFillTx/>
                <a:latin typeface="Tahoma" panose="020B0604030504040204" pitchFamily="34" charset="0"/>
                <a:ea typeface="Tahoma" panose="020B0604030504040204" pitchFamily="34" charset="0"/>
                <a:cs typeface="Tahoma" panose="020B0604030504040204" pitchFamily="34" charset="0"/>
              </a:rPr>
              <a:t>Migration</a:t>
            </a:r>
          </a:p>
          <a:p>
            <a:pPr marL="0" marR="0" lvl="0" indent="0" algn="l" defTabSz="685540" rtl="0" eaLnBrk="1" fontAlgn="base" latinLnBrk="0" hangingPunct="1">
              <a:lnSpc>
                <a:spcPct val="100000"/>
              </a:lnSpc>
              <a:spcBef>
                <a:spcPct val="0"/>
              </a:spcBef>
              <a:spcAft>
                <a:spcPct val="0"/>
              </a:spcAft>
              <a:buClrTx/>
              <a:buSzTx/>
              <a:buFontTx/>
              <a:buNone/>
              <a:tabLst/>
              <a:defRPr/>
            </a:pPr>
            <a:endParaRPr kumimoji="0" lang="en-US" sz="300" b="0" i="1" u="none" strike="noStrike" kern="1200" cap="none" spc="0" normalizeH="0" baseline="0" noProof="0" dirty="0">
              <a:ln>
                <a:noFill/>
              </a:ln>
              <a:solidFill>
                <a:srgbClr val="000000">
                  <a:lumMod val="75000"/>
                  <a:lumOff val="25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68554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Deliver data center transformation technology refresh or move to the cloud. Provide server and data center consolidation. Adhere to the rising demand for compliance mandates on data location. Deliver total data center relocation.</a:t>
            </a:r>
            <a:endParaRPr kumimoji="0" lang="en-US" sz="9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3154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B52CF05C-C0E2-4917-AF47-C297DBD229CD}"/>
              </a:ext>
            </a:extLst>
          </p:cNvPr>
          <p:cNvSpPr>
            <a:spLocks noGrp="1"/>
          </p:cNvSpPr>
          <p:nvPr/>
        </p:nvSpPr>
        <p:spPr>
          <a:xfrm>
            <a:off x="308368" y="1733499"/>
            <a:ext cx="7355679" cy="747897"/>
          </a:xfrm>
          <a:prstGeom prst="rect">
            <a:avLst/>
          </a:prstGeom>
        </p:spPr>
        <p:txBody>
          <a:bodyPr vert="horz" wrap="square" lIns="0" tIns="0" rIns="0" bIns="0" rtlCol="0">
            <a:noAutofit/>
          </a:bodyPr>
          <a:lstStyle>
            <a:lvl1pPr marL="0" indent="0" algn="l" defTabSz="686030" rtl="0" eaLnBrk="1" latinLnBrk="0" hangingPunct="1">
              <a:lnSpc>
                <a:spcPct val="100000"/>
              </a:lnSpc>
              <a:spcBef>
                <a:spcPts val="0"/>
              </a:spcBef>
              <a:buSzPct val="90000"/>
              <a:buFont typeface="Arial" pitchFamily="34" charset="0"/>
              <a:buNone/>
              <a:defRPr sz="5400" i="0" kern="1200" spc="0" baseline="0">
                <a:solidFill>
                  <a:schemeClr val="bg1"/>
                </a:solidFill>
                <a:latin typeface="+mj-lt"/>
                <a:ea typeface="+mn-ea"/>
                <a:cs typeface="+mn-cs"/>
              </a:defRPr>
            </a:lvl1pPr>
            <a:lvl2pPr marL="472856" indent="-213202" algn="l" defTabSz="686030" rtl="0" eaLnBrk="1" latinLnBrk="0" hangingPunct="1">
              <a:lnSpc>
                <a:spcPct val="90000"/>
              </a:lnSpc>
              <a:spcBef>
                <a:spcPct val="20000"/>
              </a:spcBef>
              <a:buSzPct val="90000"/>
              <a:buFont typeface="Arial" pitchFamily="34" charset="0"/>
              <a:buChar char="•"/>
              <a:tabLst>
                <a:tab pos="472856" algn="l"/>
              </a:tabLst>
              <a:defRPr sz="2100" kern="1200" spc="0">
                <a:solidFill>
                  <a:schemeClr val="bg1"/>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a:solidFill>
                  <a:schemeClr val="bg1"/>
                </a:soli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500" kern="1200" spc="0">
                <a:solidFill>
                  <a:schemeClr val="bg1"/>
                </a:soli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6030" rtl="0" eaLnBrk="1" fontAlgn="auto" latinLnBrk="0" hangingPunct="1">
              <a:lnSpc>
                <a:spcPct val="100000"/>
              </a:lnSpc>
              <a:spcBef>
                <a:spcPts val="0"/>
              </a:spcBef>
              <a:spcAft>
                <a:spcPts val="0"/>
              </a:spcAft>
              <a:buClrTx/>
              <a:buSzPct val="90000"/>
              <a:buFont typeface="Arial" pitchFamily="34" charset="0"/>
              <a:buNone/>
              <a:tabLst/>
              <a:defRPr/>
            </a:pPr>
            <a:endParaRPr kumimoji="0" lang="ru-RU" sz="5400" b="0" i="0" u="none" strike="noStrike" kern="1200" cap="none" spc="0" normalizeH="0" baseline="0" noProof="0" dirty="0">
              <a:ln>
                <a:noFill/>
              </a:ln>
              <a:solidFill>
                <a:srgbClr val="FFFFFF"/>
              </a:solidFill>
              <a:effectLst/>
              <a:uLnTx/>
              <a:uFillTx/>
              <a:latin typeface="Tahoma"/>
              <a:ea typeface="+mn-ea"/>
              <a:cs typeface="+mn-cs"/>
            </a:endParaRPr>
          </a:p>
        </p:txBody>
      </p:sp>
      <p:sp>
        <p:nvSpPr>
          <p:cNvPr id="2" name="Text Placeholder 1">
            <a:extLst>
              <a:ext uri="{FF2B5EF4-FFF2-40B4-BE49-F238E27FC236}">
                <a16:creationId xmlns:a16="http://schemas.microsoft.com/office/drawing/2014/main" id="{79792DDA-ECFF-433D-B343-0D5001A62803}"/>
              </a:ext>
            </a:extLst>
          </p:cNvPr>
          <p:cNvSpPr>
            <a:spLocks noGrp="1"/>
          </p:cNvSpPr>
          <p:nvPr>
            <p:ph type="body" sz="quarter" idx="10"/>
          </p:nvPr>
        </p:nvSpPr>
        <p:spPr>
          <a:xfrm>
            <a:off x="360000" y="2197802"/>
            <a:ext cx="7448550" cy="430887"/>
          </a:xfrm>
        </p:spPr>
        <p:txBody>
          <a:bodyPr/>
          <a:lstStyle/>
          <a:p>
            <a:r>
              <a:rPr lang="en-US" sz="2800" dirty="0">
                <a:solidFill>
                  <a:schemeClr val="bg1"/>
                </a:solidFill>
              </a:rPr>
              <a:t>White Labelling</a:t>
            </a:r>
          </a:p>
        </p:txBody>
      </p:sp>
    </p:spTree>
    <p:extLst>
      <p:ext uri="{BB962C8B-B14F-4D97-AF65-F5344CB8AC3E}">
        <p14:creationId xmlns:p14="http://schemas.microsoft.com/office/powerpoint/2010/main" val="184286996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F7B9A4C-B5F1-4087-8D6A-F9D18A0970A9}"/>
              </a:ext>
            </a:extLst>
          </p:cNvPr>
          <p:cNvSpPr txBox="1"/>
          <p:nvPr/>
        </p:nvSpPr>
        <p:spPr>
          <a:xfrm>
            <a:off x="365760" y="1554480"/>
            <a:ext cx="6758232" cy="276999"/>
          </a:xfrm>
          <a:prstGeom prst="rect">
            <a:avLst/>
          </a:prstGeom>
          <a:noFill/>
        </p:spPr>
        <p:txBody>
          <a:bodyPr wrap="square" lIns="0" tIns="0" rIns="0" bIns="0" rtlCol="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lumMod val="50000"/>
                  </a:srgbClr>
                </a:solidFill>
                <a:effectLst/>
                <a:uLnTx/>
                <a:uFillTx/>
                <a:latin typeface="Tahoma"/>
                <a:ea typeface="+mn-ea"/>
                <a:cs typeface="+mn-cs"/>
              </a:rPr>
              <a:t>Who benefits from white-labelling commoditised services:</a:t>
            </a:r>
          </a:p>
        </p:txBody>
      </p:sp>
      <p:sp>
        <p:nvSpPr>
          <p:cNvPr id="7" name="TextBox 6">
            <a:extLst>
              <a:ext uri="{FF2B5EF4-FFF2-40B4-BE49-F238E27FC236}">
                <a16:creationId xmlns:a16="http://schemas.microsoft.com/office/drawing/2014/main" id="{547978D5-AA2E-4741-B6E8-7656FF1BA947}"/>
              </a:ext>
            </a:extLst>
          </p:cNvPr>
          <p:cNvSpPr txBox="1"/>
          <p:nvPr/>
        </p:nvSpPr>
        <p:spPr>
          <a:xfrm>
            <a:off x="1295400" y="4229713"/>
            <a:ext cx="6553202" cy="615553"/>
          </a:xfrm>
          <a:prstGeom prst="rect">
            <a:avLst/>
          </a:prstGeom>
          <a:noFill/>
        </p:spPr>
        <p:txBody>
          <a:bodyPr wrap="square" lIns="0" tIns="0" rIns="0" bIns="0"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B336"/>
                </a:solidFill>
                <a:effectLst/>
                <a:uLnTx/>
                <a:uFillTx/>
                <a:latin typeface="Tahoma"/>
                <a:ea typeface="+mn-ea"/>
                <a:cs typeface="+mn-cs"/>
              </a:rPr>
              <a:t>VCSP partners who successfully white label grow more quickly and reduce their cost of sale!!</a:t>
            </a:r>
          </a:p>
        </p:txBody>
      </p:sp>
      <p:sp>
        <p:nvSpPr>
          <p:cNvPr id="2" name="Title 1">
            <a:extLst>
              <a:ext uri="{FF2B5EF4-FFF2-40B4-BE49-F238E27FC236}">
                <a16:creationId xmlns:a16="http://schemas.microsoft.com/office/drawing/2014/main" id="{BA61FF1D-4FC0-4B80-9911-C151CB3D1ED8}"/>
              </a:ext>
            </a:extLst>
          </p:cNvPr>
          <p:cNvSpPr>
            <a:spLocks noGrp="1"/>
          </p:cNvSpPr>
          <p:nvPr>
            <p:ph type="title"/>
          </p:nvPr>
        </p:nvSpPr>
        <p:spPr>
          <a:xfrm>
            <a:off x="1367625" y="191988"/>
            <a:ext cx="8363938" cy="1107996"/>
          </a:xfrm>
        </p:spPr>
        <p:txBody>
          <a:bodyPr/>
          <a:lstStyle/>
          <a:p>
            <a:r>
              <a:rPr lang="en-US" sz="3600" dirty="0"/>
              <a:t>White labelling — The reselling of a service provided by a VCSP partner</a:t>
            </a:r>
          </a:p>
        </p:txBody>
      </p:sp>
      <p:sp>
        <p:nvSpPr>
          <p:cNvPr id="8" name="Rectangle: Rounded Corners 7">
            <a:extLst>
              <a:ext uri="{FF2B5EF4-FFF2-40B4-BE49-F238E27FC236}">
                <a16:creationId xmlns:a16="http://schemas.microsoft.com/office/drawing/2014/main" id="{0C60CBE4-52AB-4C27-A4E1-CB5B60A1F72E}"/>
              </a:ext>
            </a:extLst>
          </p:cNvPr>
          <p:cNvSpPr/>
          <p:nvPr/>
        </p:nvSpPr>
        <p:spPr bwMode="auto">
          <a:xfrm>
            <a:off x="365760" y="2085975"/>
            <a:ext cx="1853565" cy="1752600"/>
          </a:xfrm>
          <a:prstGeom prst="roundRect">
            <a:avLst/>
          </a:prstGeom>
          <a:no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lumMod val="50000"/>
                  </a:srgbClr>
                </a:solidFill>
                <a:effectLst/>
                <a:uLnTx/>
                <a:uFillTx/>
                <a:latin typeface="Tahoma"/>
                <a:ea typeface="+mn-ea"/>
                <a:cs typeface="+mn-cs"/>
              </a:rPr>
              <a:t>Value-added resellers</a:t>
            </a:r>
            <a:endParaRPr kumimoji="0" lang="ru-RU" sz="1600" b="1" i="0" u="none" strike="noStrike" kern="1200" cap="none" spc="0" normalizeH="0" baseline="0" noProof="0">
              <a:ln>
                <a:noFill/>
              </a:ln>
              <a:solidFill>
                <a:srgbClr val="FFFFFF">
                  <a:lumMod val="50000"/>
                </a:srgbClr>
              </a:solidFill>
              <a:effectLst/>
              <a:uLnTx/>
              <a:uFillTx/>
              <a:latin typeface="Tahoma"/>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a:ln>
                <a:noFill/>
              </a:ln>
              <a:solidFill>
                <a:srgbClr val="FFFFFF">
                  <a:lumMod val="50000"/>
                </a:srgbClr>
              </a:solidFill>
              <a:effectLst/>
              <a:uLnTx/>
              <a:uFillTx/>
              <a:latin typeface="Tahoma"/>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lumMod val="50000"/>
                  </a:srgbClr>
                </a:solidFill>
                <a:effectLst/>
                <a:uLnTx/>
                <a:uFillTx/>
                <a:latin typeface="Tahoma"/>
                <a:ea typeface="+mn-ea"/>
                <a:cs typeface="+mn-cs"/>
              </a:rPr>
              <a:t>Who do not sell cloud services</a:t>
            </a:r>
          </a:p>
        </p:txBody>
      </p:sp>
      <p:sp>
        <p:nvSpPr>
          <p:cNvPr id="9" name="Rectangle: Rounded Corners 8">
            <a:extLst>
              <a:ext uri="{FF2B5EF4-FFF2-40B4-BE49-F238E27FC236}">
                <a16:creationId xmlns:a16="http://schemas.microsoft.com/office/drawing/2014/main" id="{65C1C58E-46ED-409D-AB8F-75F9AC9DCE36}"/>
              </a:ext>
            </a:extLst>
          </p:cNvPr>
          <p:cNvSpPr/>
          <p:nvPr/>
        </p:nvSpPr>
        <p:spPr bwMode="auto">
          <a:xfrm>
            <a:off x="2535884" y="2085975"/>
            <a:ext cx="1853565" cy="1752600"/>
          </a:xfrm>
          <a:prstGeom prst="roundRect">
            <a:avLst/>
          </a:prstGeom>
          <a:no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lumMod val="50000"/>
                  </a:srgbClr>
                </a:solidFill>
                <a:effectLst/>
                <a:uLnTx/>
                <a:uFillTx/>
                <a:latin typeface="Tahoma"/>
                <a:ea typeface="+mn-ea"/>
                <a:cs typeface="+mn-cs"/>
              </a:rPr>
              <a:t>VCSP</a:t>
            </a:r>
            <a:br>
              <a:rPr kumimoji="0" lang="ru-RU" sz="1600" b="1" i="0" u="none" strike="noStrike" kern="1200" cap="none" spc="0" normalizeH="0" baseline="0" noProof="0">
                <a:ln>
                  <a:noFill/>
                </a:ln>
                <a:solidFill>
                  <a:srgbClr val="FFFFFF">
                    <a:lumMod val="50000"/>
                  </a:srgbClr>
                </a:solidFill>
                <a:effectLst/>
                <a:uLnTx/>
                <a:uFillTx/>
                <a:latin typeface="Tahoma"/>
                <a:ea typeface="+mn-ea"/>
                <a:cs typeface="+mn-cs"/>
              </a:rPr>
            </a:br>
            <a:r>
              <a:rPr kumimoji="0" lang="en-GB" sz="1600" b="1" i="0" u="none" strike="noStrike" kern="1200" cap="none" spc="0" normalizeH="0" baseline="0" noProof="0">
                <a:ln>
                  <a:noFill/>
                </a:ln>
                <a:solidFill>
                  <a:srgbClr val="FFFFFF">
                    <a:lumMod val="50000"/>
                  </a:srgbClr>
                </a:solidFill>
                <a:effectLst/>
                <a:uLnTx/>
                <a:uFillTx/>
                <a:latin typeface="Tahoma"/>
                <a:ea typeface="+mn-ea"/>
                <a:cs typeface="+mn-cs"/>
              </a:rPr>
              <a:t>partners</a:t>
            </a:r>
            <a:endParaRPr kumimoji="0" lang="ru-RU" sz="1600" b="1" i="0" u="none" strike="noStrike" kern="1200" cap="none" spc="0" normalizeH="0" baseline="0" noProof="0">
              <a:ln>
                <a:noFill/>
              </a:ln>
              <a:solidFill>
                <a:srgbClr val="FFFFFF">
                  <a:lumMod val="50000"/>
                </a:srgbClr>
              </a:solidFill>
              <a:effectLst/>
              <a:uLnTx/>
              <a:uFillTx/>
              <a:latin typeface="Tahoma"/>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a:ln>
                <a:noFill/>
              </a:ln>
              <a:solidFill>
                <a:srgbClr val="FFFFFF">
                  <a:lumMod val="50000"/>
                </a:srgbClr>
              </a:solidFill>
              <a:effectLst/>
              <a:uLnTx/>
              <a:uFillTx/>
              <a:latin typeface="Tahoma"/>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lumMod val="50000"/>
                  </a:srgbClr>
                </a:solidFill>
                <a:effectLst/>
                <a:uLnTx/>
                <a:uFillTx/>
                <a:latin typeface="Tahoma"/>
                <a:ea typeface="+mn-ea"/>
                <a:cs typeface="+mn-cs"/>
              </a:rPr>
              <a:t>Not offering a certain service; those who are supplying a white-label service</a:t>
            </a:r>
          </a:p>
        </p:txBody>
      </p:sp>
      <p:sp>
        <p:nvSpPr>
          <p:cNvPr id="10" name="Rectangle: Rounded Corners 9">
            <a:extLst>
              <a:ext uri="{FF2B5EF4-FFF2-40B4-BE49-F238E27FC236}">
                <a16:creationId xmlns:a16="http://schemas.microsoft.com/office/drawing/2014/main" id="{53CAA6A7-DAA0-49BA-9E58-DB71D5845BF4}"/>
              </a:ext>
            </a:extLst>
          </p:cNvPr>
          <p:cNvSpPr/>
          <p:nvPr/>
        </p:nvSpPr>
        <p:spPr bwMode="auto">
          <a:xfrm>
            <a:off x="4706008" y="2085975"/>
            <a:ext cx="1853565" cy="1752600"/>
          </a:xfrm>
          <a:prstGeom prst="roundRect">
            <a:avLst/>
          </a:prstGeom>
          <a:no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err="1">
                <a:ln>
                  <a:noFill/>
                </a:ln>
                <a:solidFill>
                  <a:srgbClr val="FFFFFF">
                    <a:lumMod val="50000"/>
                  </a:srgbClr>
                </a:solidFill>
                <a:effectLst/>
                <a:uLnTx/>
                <a:uFillTx/>
                <a:latin typeface="Tahoma"/>
                <a:ea typeface="+mn-ea"/>
                <a:cs typeface="+mn-cs"/>
              </a:rPr>
              <a:t>Veeamers</a:t>
            </a:r>
            <a:endParaRPr kumimoji="0" lang="ru-RU" sz="1600" b="1" i="0" u="none" strike="noStrike" kern="1200" cap="none" spc="0" normalizeH="0" baseline="0" noProof="0" dirty="0">
              <a:ln>
                <a:noFill/>
              </a:ln>
              <a:solidFill>
                <a:srgbClr val="FFFFFF">
                  <a:lumMod val="50000"/>
                </a:srgbClr>
              </a:solidFill>
              <a:effectLst/>
              <a:uLnTx/>
              <a:uFillTx/>
              <a:latin typeface="Tahoma"/>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srgbClr val="FFFFFF">
                  <a:lumMod val="50000"/>
                </a:srgbClr>
              </a:solidFill>
              <a:effectLst/>
              <a:uLnTx/>
              <a:uFillTx/>
              <a:latin typeface="Tahoma"/>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lumMod val="50000"/>
                  </a:srgbClr>
                </a:solidFill>
                <a:effectLst/>
                <a:uLnTx/>
                <a:uFillTx/>
                <a:latin typeface="Tahoma"/>
                <a:ea typeface="+mn-ea"/>
                <a:cs typeface="+mn-cs"/>
              </a:rPr>
              <a:t>Introducing an end user, value-added reseller, VCSP partner to a VCSP partner they manage</a:t>
            </a:r>
          </a:p>
        </p:txBody>
      </p:sp>
      <p:sp>
        <p:nvSpPr>
          <p:cNvPr id="11" name="Rectangle: Rounded Corners 10">
            <a:extLst>
              <a:ext uri="{FF2B5EF4-FFF2-40B4-BE49-F238E27FC236}">
                <a16:creationId xmlns:a16="http://schemas.microsoft.com/office/drawing/2014/main" id="{BCF7E112-D4D4-4372-8FD2-915AA65A0F36}"/>
              </a:ext>
            </a:extLst>
          </p:cNvPr>
          <p:cNvSpPr/>
          <p:nvPr/>
        </p:nvSpPr>
        <p:spPr bwMode="auto">
          <a:xfrm>
            <a:off x="6876133" y="2085975"/>
            <a:ext cx="1853565" cy="1752600"/>
          </a:xfrm>
          <a:prstGeom prst="roundRect">
            <a:avLst/>
          </a:prstGeom>
          <a:noFill/>
          <a:ln w="158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err="1">
                <a:ln>
                  <a:noFill/>
                </a:ln>
                <a:solidFill>
                  <a:srgbClr val="FFFFFF">
                    <a:lumMod val="50000"/>
                  </a:srgbClr>
                </a:solidFill>
                <a:effectLst/>
                <a:uLnTx/>
                <a:uFillTx/>
                <a:latin typeface="Tahoma"/>
                <a:ea typeface="+mn-ea"/>
                <a:cs typeface="+mn-cs"/>
              </a:rPr>
              <a:t>Disti</a:t>
            </a:r>
            <a:r>
              <a:rPr kumimoji="0" lang="en-GB" sz="1600" b="1" i="0" u="none" strike="noStrike" kern="1200" cap="none" spc="0" normalizeH="0" baseline="0" noProof="0">
                <a:ln>
                  <a:noFill/>
                </a:ln>
                <a:solidFill>
                  <a:srgbClr val="FFFFFF">
                    <a:lumMod val="50000"/>
                  </a:srgbClr>
                </a:solidFill>
                <a:effectLst/>
                <a:uLnTx/>
                <a:uFillTx/>
                <a:latin typeface="Tahoma"/>
                <a:ea typeface="+mn-ea"/>
                <a:cs typeface="+mn-cs"/>
              </a:rPr>
              <a:t> / </a:t>
            </a:r>
            <a:r>
              <a:rPr kumimoji="0" lang="en-GB" sz="1600" b="1" i="0" u="none" strike="noStrike" kern="1200" cap="none" spc="0" normalizeH="0" baseline="0" noProof="0" err="1">
                <a:ln>
                  <a:noFill/>
                </a:ln>
                <a:solidFill>
                  <a:srgbClr val="FFFFFF">
                    <a:lumMod val="50000"/>
                  </a:srgbClr>
                </a:solidFill>
                <a:effectLst/>
                <a:uLnTx/>
                <a:uFillTx/>
                <a:latin typeface="Tahoma"/>
                <a:ea typeface="+mn-ea"/>
                <a:cs typeface="+mn-cs"/>
              </a:rPr>
              <a:t>Aggs</a:t>
            </a:r>
            <a:endParaRPr kumimoji="0" lang="ru-RU" sz="1600" b="1" i="0" u="none" strike="noStrike" kern="1200" cap="none" spc="0" normalizeH="0" baseline="0" noProof="0">
              <a:ln>
                <a:noFill/>
              </a:ln>
              <a:solidFill>
                <a:srgbClr val="FFFFFF">
                  <a:lumMod val="50000"/>
                </a:srgbClr>
              </a:solidFill>
              <a:effectLst/>
              <a:uLnTx/>
              <a:uFillTx/>
              <a:latin typeface="Tahoma"/>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a:ln>
                <a:noFill/>
              </a:ln>
              <a:solidFill>
                <a:srgbClr val="FFFFFF">
                  <a:lumMod val="50000"/>
                </a:srgbClr>
              </a:solidFill>
              <a:effectLst/>
              <a:uLnTx/>
              <a:uFillTx/>
              <a:latin typeface="Tahoma"/>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lumMod val="50000"/>
                  </a:srgbClr>
                </a:solidFill>
                <a:effectLst/>
                <a:uLnTx/>
                <a:uFillTx/>
                <a:latin typeface="Tahoma"/>
                <a:ea typeface="+mn-ea"/>
                <a:cs typeface="+mn-cs"/>
              </a:rPr>
              <a:t>Introducing an end user, value-added reseller, VCSP partner to a VCSP partner they manage</a:t>
            </a:r>
          </a:p>
        </p:txBody>
      </p:sp>
      <p:pic>
        <p:nvPicPr>
          <p:cNvPr id="12" name="Picture 11">
            <a:extLst>
              <a:ext uri="{FF2B5EF4-FFF2-40B4-BE49-F238E27FC236}">
                <a16:creationId xmlns:a16="http://schemas.microsoft.com/office/drawing/2014/main" id="{6E13D741-F62E-4EC3-9217-BC0C25AB46D4}"/>
              </a:ext>
            </a:extLst>
          </p:cNvPr>
          <p:cNvPicPr>
            <a:picLocks noChangeAspect="1"/>
          </p:cNvPicPr>
          <p:nvPr/>
        </p:nvPicPr>
        <p:blipFill>
          <a:blip r:embed="rId2"/>
          <a:stretch>
            <a:fillRect/>
          </a:stretch>
        </p:blipFill>
        <p:spPr>
          <a:xfrm>
            <a:off x="0" y="57598"/>
            <a:ext cx="1192696" cy="764005"/>
          </a:xfrm>
          <a:prstGeom prst="rect">
            <a:avLst/>
          </a:prstGeom>
        </p:spPr>
      </p:pic>
    </p:spTree>
    <p:extLst>
      <p:ext uri="{BB962C8B-B14F-4D97-AF65-F5344CB8AC3E}">
        <p14:creationId xmlns:p14="http://schemas.microsoft.com/office/powerpoint/2010/main" val="339926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2"/>
            <a:ext cx="8363938" cy="492443"/>
          </a:xfrm>
        </p:spPr>
        <p:txBody>
          <a:bodyPr/>
          <a:lstStyle/>
          <a:p>
            <a:r>
              <a:rPr lang="en-US" sz="3200" dirty="0"/>
              <a:t>Routes to market for Veeam-powered services</a:t>
            </a:r>
          </a:p>
        </p:txBody>
      </p:sp>
      <p:sp>
        <p:nvSpPr>
          <p:cNvPr id="7" name="Text Placeholder 2"/>
          <p:cNvSpPr txBox="1">
            <a:spLocks/>
          </p:cNvSpPr>
          <p:nvPr/>
        </p:nvSpPr>
        <p:spPr>
          <a:xfrm>
            <a:off x="389732" y="1023938"/>
            <a:ext cx="8364538" cy="553998"/>
          </a:xfrm>
          <a:prstGeom prst="rect">
            <a:avLst/>
          </a:prstGeom>
        </p:spPr>
        <p:txBody>
          <a:bodyPr vert="horz" wrap="square" lIns="0" tIns="0" rIns="0" bIns="0" rtlCol="0">
            <a:spAutoFit/>
          </a:bodyPr>
          <a:lstStyle>
            <a:lvl1pPr marL="271457" indent="-271457" algn="l" defTabSz="686030" rtl="0" eaLnBrk="1" latinLnBrk="0" hangingPunct="1">
              <a:lnSpc>
                <a:spcPct val="100000"/>
              </a:lnSpc>
              <a:spcBef>
                <a:spcPts val="0"/>
              </a:spcBef>
              <a:buSzPct val="90000"/>
              <a:buFont typeface="Arial" pitchFamily="34" charset="0"/>
              <a:buChar char="•"/>
              <a:defRPr sz="2400" kern="1200" spc="0" baseline="0">
                <a:solidFill>
                  <a:schemeClr val="tx1">
                    <a:lumMod val="50000"/>
                    <a:lumOff val="50000"/>
                  </a:schemeClr>
                </a:solidFill>
                <a:latin typeface="+mn-lt"/>
                <a:ea typeface="+mn-ea"/>
                <a:cs typeface="+mn-cs"/>
              </a:defRPr>
            </a:lvl1pPr>
            <a:lvl2pPr marL="266693" indent="-266693" algn="l" defTabSz="686030" rtl="0" eaLnBrk="1" latinLnBrk="0" hangingPunct="1">
              <a:lnSpc>
                <a:spcPct val="100000"/>
              </a:lnSpc>
              <a:spcBef>
                <a:spcPts val="0"/>
              </a:spcBef>
              <a:buClr>
                <a:schemeClr val="tx1">
                  <a:lumMod val="50000"/>
                  <a:lumOff val="50000"/>
                </a:schemeClr>
              </a:buClr>
              <a:buSzPct val="90000"/>
              <a:buFont typeface="Arial" pitchFamily="34" charset="0"/>
              <a:buChar char="•"/>
              <a:tabLst/>
              <a:defRPr sz="2000" kern="1200" spc="0" baseline="0">
                <a:solidFill>
                  <a:schemeClr val="tx1">
                    <a:lumMod val="50000"/>
                    <a:lumOff val="50000"/>
                  </a:schemeClr>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400"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6013" rtl="0" eaLnBrk="1" fontAlgn="auto" latinLnBrk="0" hangingPunct="1">
              <a:lnSpc>
                <a:spcPct val="100000"/>
              </a:lnSpc>
              <a:spcBef>
                <a:spcPts val="0"/>
              </a:spcBef>
              <a:spcAft>
                <a:spcPts val="0"/>
              </a:spcAft>
              <a:buClrTx/>
              <a:buSzPct val="90000"/>
              <a:buFont typeface="Arial" pitchFamily="34" charset="0"/>
              <a:buNone/>
              <a:tabLst/>
              <a:defRPr/>
            </a:pPr>
            <a:r>
              <a:rPr kumimoji="0" lang="en-US" sz="1800" b="0" i="0" u="none" strike="noStrike" kern="1200" cap="none" spc="0" normalizeH="0" baseline="0" noProof="0">
                <a:ln>
                  <a:noFill/>
                </a:ln>
                <a:solidFill>
                  <a:srgbClr val="000000">
                    <a:lumMod val="50000"/>
                    <a:lumOff val="50000"/>
                  </a:srgbClr>
                </a:solidFill>
                <a:effectLst/>
                <a:uLnTx/>
                <a:uFillTx/>
                <a:latin typeface="Tahoma"/>
                <a:ea typeface="+mn-ea"/>
                <a:cs typeface="+mn-cs"/>
              </a:rPr>
              <a:t>The cloud is not one-size-fits-all, so it’s important to find the path that makes the most sense for your business. Here are four possible routes to the cloud market:</a:t>
            </a:r>
          </a:p>
        </p:txBody>
      </p:sp>
      <p:sp>
        <p:nvSpPr>
          <p:cNvPr id="8" name="Rectangle: Rounded Corners 7"/>
          <p:cNvSpPr/>
          <p:nvPr/>
        </p:nvSpPr>
        <p:spPr bwMode="auto">
          <a:xfrm>
            <a:off x="389435" y="1937932"/>
            <a:ext cx="1988820" cy="2615215"/>
          </a:xfrm>
          <a:prstGeom prst="roundRect">
            <a:avLst/>
          </a:prstGeom>
          <a:solidFill>
            <a:srgbClr val="00E29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8006" tIns="45720" rIns="45720" bIns="91440" numCol="1" spcCol="0" rtlCol="0" fromWordArt="0" anchor="t"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Tahoma"/>
                <a:ea typeface="+mn-ea"/>
                <a:cs typeface="+mn-cs"/>
              </a:rPr>
              <a:t>Refer</a:t>
            </a:r>
          </a:p>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Tahoma"/>
              <a:ea typeface="+mn-ea"/>
              <a:cs typeface="+mn-cs"/>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a:ln>
                  <a:noFill/>
                </a:ln>
                <a:solidFill>
                  <a:srgbClr val="FFFFFF"/>
                </a:solidFill>
                <a:effectLst/>
                <a:uLnTx/>
                <a:uFillTx/>
                <a:latin typeface="Tahoma"/>
                <a:ea typeface="+mn-ea"/>
                <a:cs typeface="+mn-cs"/>
              </a:rPr>
              <a:t>With a referral model, you’ll gain additional profit but also maintain an OpEx sales model</a:t>
            </a:r>
          </a:p>
        </p:txBody>
      </p:sp>
      <p:sp>
        <p:nvSpPr>
          <p:cNvPr id="9" name="Rectangle: Rounded Corners 8"/>
          <p:cNvSpPr/>
          <p:nvPr/>
        </p:nvSpPr>
        <p:spPr bwMode="auto">
          <a:xfrm>
            <a:off x="2514475" y="1937932"/>
            <a:ext cx="1988820" cy="2615215"/>
          </a:xfrm>
          <a:prstGeom prst="roundRect">
            <a:avLst/>
          </a:prstGeom>
          <a:solidFill>
            <a:srgbClr val="00B33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8006" tIns="45720" rIns="45720" bIns="91440" numCol="1" spcCol="0" rtlCol="0" fromWordArt="0" anchor="t"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Tahoma"/>
                <a:ea typeface="+mn-ea"/>
                <a:cs typeface="+mn-cs"/>
              </a:rPr>
              <a:t>Resell</a:t>
            </a:r>
          </a:p>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Tahoma"/>
              <a:ea typeface="+mn-ea"/>
              <a:cs typeface="+mn-cs"/>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a:ln>
                  <a:noFill/>
                </a:ln>
                <a:solidFill>
                  <a:srgbClr val="FFFFFF"/>
                </a:solidFill>
                <a:effectLst/>
                <a:uLnTx/>
                <a:uFillTx/>
                <a:latin typeface="Tahoma"/>
                <a:ea typeface="+mn-ea"/>
                <a:cs typeface="+mn-cs"/>
              </a:rPr>
              <a:t>Add stability to your financials by adding top-line CapEx revenue AND increase the stickiness of your customer relationships</a:t>
            </a:r>
          </a:p>
        </p:txBody>
      </p:sp>
      <p:sp>
        <p:nvSpPr>
          <p:cNvPr id="10" name="Rectangle: Rounded Corners 9"/>
          <p:cNvSpPr/>
          <p:nvPr/>
        </p:nvSpPr>
        <p:spPr bwMode="auto">
          <a:xfrm>
            <a:off x="4639514" y="1937932"/>
            <a:ext cx="1988820" cy="2615215"/>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8006" tIns="45720" rIns="45720" bIns="91440" numCol="1" spcCol="0" rtlCol="0" fromWordArt="0" anchor="t"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Tahoma"/>
                <a:ea typeface="+mn-ea"/>
                <a:cs typeface="+mn-cs"/>
              </a:rPr>
              <a:t>Brand</a:t>
            </a:r>
            <a:br>
              <a:rPr kumimoji="0" lang="en-US" sz="1800" b="1" i="0" u="none" strike="noStrike" kern="1200" cap="none" spc="0" normalizeH="0" baseline="0" noProof="0">
                <a:ln>
                  <a:noFill/>
                </a:ln>
                <a:solidFill>
                  <a:srgbClr val="FFFFFF"/>
                </a:solidFill>
                <a:effectLst/>
                <a:uLnTx/>
                <a:uFillTx/>
                <a:latin typeface="Tahoma"/>
                <a:ea typeface="+mn-ea"/>
                <a:cs typeface="+mn-cs"/>
              </a:rPr>
            </a:br>
            <a:r>
              <a:rPr kumimoji="0" lang="en-US" sz="1050" b="1" i="0" u="none" strike="noStrike" kern="1200" cap="none" spc="0" normalizeH="0" baseline="0" noProof="0">
                <a:ln>
                  <a:noFill/>
                </a:ln>
                <a:solidFill>
                  <a:srgbClr val="FFFFFF"/>
                </a:solidFill>
                <a:effectLst/>
                <a:uLnTx/>
                <a:uFillTx/>
                <a:latin typeface="Tahoma"/>
                <a:ea typeface="+mn-ea"/>
                <a:cs typeface="+mn-cs"/>
              </a:rPr>
              <a:t>(a white label service)</a:t>
            </a:r>
          </a:p>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750" b="1" i="0" u="none" strike="noStrike" kern="1200" cap="none" spc="0" normalizeH="0" baseline="0" noProof="0">
              <a:ln>
                <a:noFill/>
              </a:ln>
              <a:solidFill>
                <a:srgbClr val="FFFFFF"/>
              </a:solidFill>
              <a:effectLst/>
              <a:uLnTx/>
              <a:uFillTx/>
              <a:latin typeface="Tahoma"/>
              <a:ea typeface="+mn-ea"/>
              <a:cs typeface="+mn-cs"/>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a:ln>
                  <a:noFill/>
                </a:ln>
                <a:solidFill>
                  <a:srgbClr val="FFFFFF"/>
                </a:solidFill>
                <a:effectLst/>
                <a:uLnTx/>
                <a:uFillTx/>
                <a:latin typeface="Tahoma"/>
                <a:ea typeface="+mn-ea"/>
                <a:cs typeface="+mn-cs"/>
              </a:rPr>
              <a:t>Maintain full control over your customer relationships but avoid the risks associated with standing up your own infrastructure</a:t>
            </a:r>
          </a:p>
        </p:txBody>
      </p:sp>
      <p:sp>
        <p:nvSpPr>
          <p:cNvPr id="11" name="Rectangle: Rounded Corners 10"/>
          <p:cNvSpPr/>
          <p:nvPr/>
        </p:nvSpPr>
        <p:spPr bwMode="auto">
          <a:xfrm>
            <a:off x="6764554" y="1937932"/>
            <a:ext cx="1988820" cy="2615215"/>
          </a:xfrm>
          <a:prstGeom prst="roundRect">
            <a:avLst/>
          </a:prstGeom>
          <a:solidFill>
            <a:srgbClr val="005F4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8006" tIns="45720" rIns="45720" bIns="91440" numCol="1" spcCol="0" rtlCol="0" fromWordArt="0" anchor="t"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Tahoma"/>
                <a:ea typeface="+mn-ea"/>
                <a:cs typeface="+mn-cs"/>
              </a:rPr>
              <a:t>Host</a:t>
            </a:r>
          </a:p>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Tahoma"/>
              <a:ea typeface="+mn-ea"/>
              <a:cs typeface="+mn-cs"/>
            </a:endParaRP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a:ln>
                  <a:noFill/>
                </a:ln>
                <a:solidFill>
                  <a:srgbClr val="FFFFFF"/>
                </a:solidFill>
                <a:effectLst/>
                <a:uLnTx/>
                <a:uFillTx/>
                <a:latin typeface="Tahoma"/>
                <a:ea typeface="+mn-ea"/>
                <a:cs typeface="+mn-cs"/>
              </a:rPr>
              <a:t>Increase valuation by broadening your addressable market and maximizing profit margins with hosted Veeam-powered services</a:t>
            </a:r>
            <a:endParaRPr kumimoji="0" lang="en-US" sz="1013" b="1" i="0" u="none" strike="noStrike" kern="1200" cap="none" spc="0" normalizeH="0" baseline="0" noProof="0">
              <a:ln>
                <a:noFill/>
              </a:ln>
              <a:solidFill>
                <a:srgbClr val="FFFFFF"/>
              </a:solidFill>
              <a:effectLst/>
              <a:uLnTx/>
              <a:uFillTx/>
              <a:latin typeface="Tahoma"/>
              <a:ea typeface="+mn-ea"/>
              <a:cs typeface="+mn-cs"/>
            </a:endParaRPr>
          </a:p>
        </p:txBody>
      </p:sp>
    </p:spTree>
    <p:extLst>
      <p:ext uri="{BB962C8B-B14F-4D97-AF65-F5344CB8AC3E}">
        <p14:creationId xmlns:p14="http://schemas.microsoft.com/office/powerpoint/2010/main" val="584236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0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15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66DADE-3009-412E-941C-732F5E858FC0}"/>
              </a:ext>
            </a:extLst>
          </p:cNvPr>
          <p:cNvSpPr>
            <a:spLocks noGrp="1"/>
          </p:cNvSpPr>
          <p:nvPr>
            <p:ph type="title"/>
          </p:nvPr>
        </p:nvSpPr>
        <p:spPr>
          <a:xfrm>
            <a:off x="1669371" y="178910"/>
            <a:ext cx="8363938" cy="492443"/>
          </a:xfrm>
        </p:spPr>
        <p:txBody>
          <a:bodyPr/>
          <a:lstStyle/>
          <a:p>
            <a:r>
              <a:rPr lang="en-US" sz="3200" dirty="0"/>
              <a:t>The Veeam Cloud Technical Team </a:t>
            </a:r>
          </a:p>
        </p:txBody>
      </p:sp>
      <p:pic>
        <p:nvPicPr>
          <p:cNvPr id="7" name="Picture 6">
            <a:extLst>
              <a:ext uri="{FF2B5EF4-FFF2-40B4-BE49-F238E27FC236}">
                <a16:creationId xmlns:a16="http://schemas.microsoft.com/office/drawing/2014/main" id="{AB21FBC1-4A0C-4AA2-831B-7866158657FD}"/>
              </a:ext>
            </a:extLst>
          </p:cNvPr>
          <p:cNvPicPr>
            <a:picLocks noChangeAspect="1"/>
          </p:cNvPicPr>
          <p:nvPr/>
        </p:nvPicPr>
        <p:blipFill>
          <a:blip r:embed="rId2"/>
          <a:stretch>
            <a:fillRect/>
          </a:stretch>
        </p:blipFill>
        <p:spPr>
          <a:xfrm>
            <a:off x="8289985" y="223577"/>
            <a:ext cx="702104" cy="449746"/>
          </a:xfrm>
          <a:prstGeom prst="rect">
            <a:avLst/>
          </a:prstGeom>
        </p:spPr>
      </p:pic>
      <p:sp>
        <p:nvSpPr>
          <p:cNvPr id="21" name="Rectangle: Rounded Corners 20">
            <a:extLst>
              <a:ext uri="{FF2B5EF4-FFF2-40B4-BE49-F238E27FC236}">
                <a16:creationId xmlns:a16="http://schemas.microsoft.com/office/drawing/2014/main" id="{B826173C-1B92-4409-8399-91AAF56650D6}"/>
              </a:ext>
            </a:extLst>
          </p:cNvPr>
          <p:cNvSpPr/>
          <p:nvPr/>
        </p:nvSpPr>
        <p:spPr bwMode="auto">
          <a:xfrm>
            <a:off x="3292659" y="717145"/>
            <a:ext cx="2558681" cy="1068451"/>
          </a:xfrm>
          <a:prstGeom prst="roundRect">
            <a:avLst>
              <a:gd name="adj" fmla="val 11417"/>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B336"/>
                </a:solidFill>
                <a:effectLst/>
                <a:uLnTx/>
                <a:uFillTx/>
                <a:latin typeface="Tahoma"/>
                <a:ea typeface="+mn-ea"/>
                <a:cs typeface="+mn-cs"/>
              </a:rPr>
              <a:t>LUCA DELL’ OCA </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lumMod val="65000"/>
                    <a:lumOff val="35000"/>
                  </a:srgbClr>
                </a:solidFill>
                <a:effectLst/>
                <a:uLnTx/>
                <a:uFillTx/>
                <a:latin typeface="Tahoma"/>
                <a:ea typeface="+mn-ea"/>
                <a:cs typeface="+mn-cs"/>
              </a:rPr>
              <a:t>EMEA Cloud SA</a:t>
            </a:r>
            <a:r>
              <a:rPr kumimoji="0" lang="en-GB" sz="1350" b="0" i="0" u="none" strike="noStrike" kern="1200" cap="none" spc="0" normalizeH="0" baseline="0" noProof="0">
                <a:ln>
                  <a:noFill/>
                </a:ln>
                <a:solidFill>
                  <a:srgbClr val="000000"/>
                </a:solidFill>
                <a:effectLst/>
                <a:uLnTx/>
                <a:uFillTx/>
                <a:latin typeface="Tahoma"/>
                <a:ea typeface="+mn-ea"/>
                <a:cs typeface="+mn-cs"/>
              </a:rPr>
              <a:t> </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Tahoma"/>
                <a:ea typeface="+mn-ea"/>
                <a:cs typeface="+mn-cs"/>
              </a:rPr>
              <a:t> </a:t>
            </a:r>
          </a:p>
        </p:txBody>
      </p:sp>
      <p:pic>
        <p:nvPicPr>
          <p:cNvPr id="11" name="Picture 10" descr="A person wearing a suit and tie smiling and looking at the camera&#10;&#10;Description generated with very high confidence">
            <a:extLst>
              <a:ext uri="{FF2B5EF4-FFF2-40B4-BE49-F238E27FC236}">
                <a16:creationId xmlns:a16="http://schemas.microsoft.com/office/drawing/2014/main" id="{8321B384-589B-4F60-9945-D35EB5050D56}"/>
              </a:ext>
            </a:extLst>
          </p:cNvPr>
          <p:cNvPicPr>
            <a:picLocks noChangeAspect="1"/>
          </p:cNvPicPr>
          <p:nvPr/>
        </p:nvPicPr>
        <p:blipFill>
          <a:blip r:embed="rId3"/>
          <a:stretch>
            <a:fillRect/>
          </a:stretch>
        </p:blipFill>
        <p:spPr>
          <a:xfrm>
            <a:off x="3395434" y="818849"/>
            <a:ext cx="846989" cy="846989"/>
          </a:xfrm>
          <a:prstGeom prst="rect">
            <a:avLst/>
          </a:prstGeom>
        </p:spPr>
      </p:pic>
      <p:pic>
        <p:nvPicPr>
          <p:cNvPr id="29" name="Picture 28">
            <a:extLst>
              <a:ext uri="{FF2B5EF4-FFF2-40B4-BE49-F238E27FC236}">
                <a16:creationId xmlns:a16="http://schemas.microsoft.com/office/drawing/2014/main" id="{BCF0374E-0554-4BD7-A4FF-53B095DA6922}"/>
              </a:ext>
            </a:extLst>
          </p:cNvPr>
          <p:cNvPicPr>
            <a:picLocks noChangeAspect="1"/>
          </p:cNvPicPr>
          <p:nvPr/>
        </p:nvPicPr>
        <p:blipFill>
          <a:blip r:embed="rId4"/>
          <a:stretch>
            <a:fillRect/>
          </a:stretch>
        </p:blipFill>
        <p:spPr>
          <a:xfrm>
            <a:off x="4466348" y="1785595"/>
            <a:ext cx="801321" cy="786155"/>
          </a:xfrm>
          <a:prstGeom prst="rect">
            <a:avLst/>
          </a:prstGeom>
        </p:spPr>
      </p:pic>
      <p:pic>
        <p:nvPicPr>
          <p:cNvPr id="6" name="Picture 5">
            <a:extLst>
              <a:ext uri="{FF2B5EF4-FFF2-40B4-BE49-F238E27FC236}">
                <a16:creationId xmlns:a16="http://schemas.microsoft.com/office/drawing/2014/main" id="{F38B8091-5458-4E33-8673-696E2384DF6E}"/>
              </a:ext>
            </a:extLst>
          </p:cNvPr>
          <p:cNvPicPr>
            <a:picLocks noChangeAspect="1"/>
          </p:cNvPicPr>
          <p:nvPr/>
        </p:nvPicPr>
        <p:blipFill>
          <a:blip r:embed="rId5"/>
          <a:stretch>
            <a:fillRect/>
          </a:stretch>
        </p:blipFill>
        <p:spPr>
          <a:xfrm>
            <a:off x="3292659" y="2240753"/>
            <a:ext cx="2558681" cy="1117151"/>
          </a:xfrm>
          <a:prstGeom prst="rect">
            <a:avLst/>
          </a:prstGeom>
        </p:spPr>
      </p:pic>
      <p:pic>
        <p:nvPicPr>
          <p:cNvPr id="22" name="Picture 21">
            <a:extLst>
              <a:ext uri="{FF2B5EF4-FFF2-40B4-BE49-F238E27FC236}">
                <a16:creationId xmlns:a16="http://schemas.microsoft.com/office/drawing/2014/main" id="{2B6FFBEE-7253-4EE4-97EE-2E6DD2734298}"/>
              </a:ext>
            </a:extLst>
          </p:cNvPr>
          <p:cNvPicPr>
            <a:picLocks noChangeAspect="1"/>
          </p:cNvPicPr>
          <p:nvPr/>
        </p:nvPicPr>
        <p:blipFill>
          <a:blip r:embed="rId6"/>
          <a:stretch>
            <a:fillRect/>
          </a:stretch>
        </p:blipFill>
        <p:spPr>
          <a:xfrm>
            <a:off x="3292659" y="3896139"/>
            <a:ext cx="2558681" cy="856449"/>
          </a:xfrm>
          <a:prstGeom prst="rect">
            <a:avLst/>
          </a:prstGeom>
        </p:spPr>
      </p:pic>
      <p:pic>
        <p:nvPicPr>
          <p:cNvPr id="24" name="Picture 23">
            <a:extLst>
              <a:ext uri="{FF2B5EF4-FFF2-40B4-BE49-F238E27FC236}">
                <a16:creationId xmlns:a16="http://schemas.microsoft.com/office/drawing/2014/main" id="{35E7DBE8-0B98-4756-9E1A-73BDAD29F561}"/>
              </a:ext>
            </a:extLst>
          </p:cNvPr>
          <p:cNvPicPr>
            <a:picLocks noChangeAspect="1"/>
          </p:cNvPicPr>
          <p:nvPr/>
        </p:nvPicPr>
        <p:blipFill>
          <a:blip r:embed="rId4"/>
          <a:stretch>
            <a:fillRect/>
          </a:stretch>
        </p:blipFill>
        <p:spPr>
          <a:xfrm>
            <a:off x="4388161" y="3357904"/>
            <a:ext cx="801321" cy="538235"/>
          </a:xfrm>
          <a:prstGeom prst="rect">
            <a:avLst/>
          </a:prstGeom>
        </p:spPr>
      </p:pic>
    </p:spTree>
    <p:extLst>
      <p:ext uri="{BB962C8B-B14F-4D97-AF65-F5344CB8AC3E}">
        <p14:creationId xmlns:p14="http://schemas.microsoft.com/office/powerpoint/2010/main" val="32096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B52CF05C-C0E2-4917-AF47-C297DBD229CD}"/>
              </a:ext>
            </a:extLst>
          </p:cNvPr>
          <p:cNvSpPr>
            <a:spLocks noGrp="1"/>
          </p:cNvSpPr>
          <p:nvPr/>
        </p:nvSpPr>
        <p:spPr>
          <a:xfrm>
            <a:off x="308368" y="1733499"/>
            <a:ext cx="7355679" cy="747897"/>
          </a:xfrm>
          <a:prstGeom prst="rect">
            <a:avLst/>
          </a:prstGeom>
        </p:spPr>
        <p:txBody>
          <a:bodyPr vert="horz" wrap="square" lIns="0" tIns="0" rIns="0" bIns="0" rtlCol="0">
            <a:noAutofit/>
          </a:bodyPr>
          <a:lstStyle>
            <a:lvl1pPr marL="0" indent="0" algn="l" defTabSz="686030" rtl="0" eaLnBrk="1" latinLnBrk="0" hangingPunct="1">
              <a:lnSpc>
                <a:spcPct val="100000"/>
              </a:lnSpc>
              <a:spcBef>
                <a:spcPts val="0"/>
              </a:spcBef>
              <a:buSzPct val="90000"/>
              <a:buFont typeface="Arial" pitchFamily="34" charset="0"/>
              <a:buNone/>
              <a:defRPr sz="5400" i="0" kern="1200" spc="0" baseline="0">
                <a:solidFill>
                  <a:schemeClr val="bg1"/>
                </a:solidFill>
                <a:latin typeface="+mj-lt"/>
                <a:ea typeface="+mn-ea"/>
                <a:cs typeface="+mn-cs"/>
              </a:defRPr>
            </a:lvl1pPr>
            <a:lvl2pPr marL="472856" indent="-213202" algn="l" defTabSz="686030" rtl="0" eaLnBrk="1" latinLnBrk="0" hangingPunct="1">
              <a:lnSpc>
                <a:spcPct val="90000"/>
              </a:lnSpc>
              <a:spcBef>
                <a:spcPct val="20000"/>
              </a:spcBef>
              <a:buSzPct val="90000"/>
              <a:buFont typeface="Arial" pitchFamily="34" charset="0"/>
              <a:buChar char="•"/>
              <a:tabLst>
                <a:tab pos="472856" algn="l"/>
              </a:tabLst>
              <a:defRPr sz="2100" kern="1200" spc="0">
                <a:solidFill>
                  <a:schemeClr val="bg1"/>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a:solidFill>
                  <a:schemeClr val="bg1"/>
                </a:soli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500" kern="1200" spc="0">
                <a:solidFill>
                  <a:schemeClr val="bg1"/>
                </a:soli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6030" rtl="0" eaLnBrk="1" fontAlgn="auto" latinLnBrk="0" hangingPunct="1">
              <a:lnSpc>
                <a:spcPct val="100000"/>
              </a:lnSpc>
              <a:spcBef>
                <a:spcPts val="0"/>
              </a:spcBef>
              <a:spcAft>
                <a:spcPts val="0"/>
              </a:spcAft>
              <a:buClrTx/>
              <a:buSzPct val="90000"/>
              <a:buFont typeface="Arial" pitchFamily="34" charset="0"/>
              <a:buNone/>
              <a:tabLst/>
              <a:defRPr/>
            </a:pPr>
            <a:endParaRPr kumimoji="0" lang="ru-RU" sz="5400" b="0" i="0" u="none" strike="noStrike" kern="1200" cap="none" spc="0" normalizeH="0" baseline="0" noProof="0" dirty="0">
              <a:ln>
                <a:noFill/>
              </a:ln>
              <a:solidFill>
                <a:srgbClr val="FFFFFF"/>
              </a:solidFill>
              <a:effectLst/>
              <a:uLnTx/>
              <a:uFillTx/>
              <a:latin typeface="Tahoma"/>
              <a:ea typeface="+mn-ea"/>
              <a:cs typeface="+mn-cs"/>
            </a:endParaRPr>
          </a:p>
        </p:txBody>
      </p:sp>
      <p:sp>
        <p:nvSpPr>
          <p:cNvPr id="2" name="Text Placeholder 1">
            <a:extLst>
              <a:ext uri="{FF2B5EF4-FFF2-40B4-BE49-F238E27FC236}">
                <a16:creationId xmlns:a16="http://schemas.microsoft.com/office/drawing/2014/main" id="{79792DDA-ECFF-433D-B343-0D5001A62803}"/>
              </a:ext>
            </a:extLst>
          </p:cNvPr>
          <p:cNvSpPr>
            <a:spLocks noGrp="1"/>
          </p:cNvSpPr>
          <p:nvPr>
            <p:ph type="body" sz="quarter" idx="10"/>
          </p:nvPr>
        </p:nvSpPr>
        <p:spPr>
          <a:xfrm>
            <a:off x="360000" y="2197802"/>
            <a:ext cx="7448550" cy="430887"/>
          </a:xfrm>
        </p:spPr>
        <p:txBody>
          <a:bodyPr/>
          <a:lstStyle/>
          <a:p>
            <a:r>
              <a:rPr lang="en-US" sz="2800" dirty="0">
                <a:solidFill>
                  <a:schemeClr val="bg1"/>
                </a:solidFill>
              </a:rPr>
              <a:t>BaaS - Qualification</a:t>
            </a:r>
          </a:p>
        </p:txBody>
      </p:sp>
    </p:spTree>
    <p:extLst>
      <p:ext uri="{BB962C8B-B14F-4D97-AF65-F5344CB8AC3E}">
        <p14:creationId xmlns:p14="http://schemas.microsoft.com/office/powerpoint/2010/main" val="18008961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288D5-51F7-40C1-AA63-98E286C78C1B}"/>
              </a:ext>
            </a:extLst>
          </p:cNvPr>
          <p:cNvSpPr>
            <a:spLocks noGrp="1"/>
          </p:cNvSpPr>
          <p:nvPr>
            <p:ph type="title"/>
          </p:nvPr>
        </p:nvSpPr>
        <p:spPr>
          <a:xfrm>
            <a:off x="2243675" y="608157"/>
            <a:ext cx="8363938" cy="553998"/>
          </a:xfrm>
        </p:spPr>
        <p:txBody>
          <a:bodyPr/>
          <a:lstStyle/>
          <a:p>
            <a:r>
              <a:rPr lang="en-US" sz="3600"/>
              <a:t>Per VM Backup as a Service</a:t>
            </a:r>
          </a:p>
        </p:txBody>
      </p:sp>
      <p:sp>
        <p:nvSpPr>
          <p:cNvPr id="25" name="Rectangle: Rounded Corners 5">
            <a:extLst>
              <a:ext uri="{FF2B5EF4-FFF2-40B4-BE49-F238E27FC236}">
                <a16:creationId xmlns:a16="http://schemas.microsoft.com/office/drawing/2014/main" id="{B301CEC5-E648-440E-BB52-6FBF6693CA1D}"/>
              </a:ext>
            </a:extLst>
          </p:cNvPr>
          <p:cNvSpPr/>
          <p:nvPr/>
        </p:nvSpPr>
        <p:spPr>
          <a:xfrm>
            <a:off x="365760" y="1150471"/>
            <a:ext cx="1678542" cy="3273889"/>
          </a:xfrm>
          <a:custGeom>
            <a:avLst/>
            <a:gdLst>
              <a:gd name="f0" fmla="val 10800000"/>
              <a:gd name="f1" fmla="val 5400000"/>
              <a:gd name="f2" fmla="val 16200000"/>
              <a:gd name="f3" fmla="val w"/>
              <a:gd name="f4" fmla="val h"/>
              <a:gd name="f5" fmla="val ss"/>
              <a:gd name="f6" fmla="val 0"/>
              <a:gd name="f7" fmla="*/ 5419351 1 1725033"/>
              <a:gd name="f8" fmla="val 45"/>
              <a:gd name="f9" fmla="val 187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B336"/>
          </a:solidFill>
          <a:ln cap="flat">
            <a:solidFill>
              <a:srgbClr val="00B336"/>
            </a:solidFill>
            <a:prstDash val="solid"/>
          </a:ln>
        </p:spPr>
        <p:txBody>
          <a:bodyPr vert="horz" wrap="square" lIns="91440" tIns="91440" rIns="91440" bIns="91440" anchor="ctr" anchorCtr="1" compatLnSpc="1">
            <a:noAutofit/>
          </a:bodyPr>
          <a:lstStyle/>
          <a:p>
            <a:pPr algn="ctr">
              <a:defRPr sz="1800" b="0" i="0" u="none" strike="noStrike" kern="0" cap="none" spc="0" baseline="0">
                <a:solidFill>
                  <a:srgbClr val="000000"/>
                </a:solidFill>
                <a:uFillTx/>
              </a:defRPr>
            </a:pPr>
            <a:r>
              <a:rPr lang="en-GB" sz="1800">
                <a:solidFill>
                  <a:srgbClr val="FFFFFF"/>
                </a:solidFill>
                <a:latin typeface="Tahoma" panose="020B0604030504040204" pitchFamily="34" charset="0"/>
              </a:rPr>
              <a:t>Do you already have Veeam ?</a:t>
            </a:r>
          </a:p>
        </p:txBody>
      </p:sp>
      <p:sp>
        <p:nvSpPr>
          <p:cNvPr id="26" name="Rectangle 12">
            <a:extLst>
              <a:ext uri="{FF2B5EF4-FFF2-40B4-BE49-F238E27FC236}">
                <a16:creationId xmlns:a16="http://schemas.microsoft.com/office/drawing/2014/main" id="{D66C167D-A93D-48B8-9182-A1AAA8371E0F}"/>
              </a:ext>
            </a:extLst>
          </p:cNvPr>
          <p:cNvSpPr/>
          <p:nvPr/>
        </p:nvSpPr>
        <p:spPr>
          <a:xfrm>
            <a:off x="2399645" y="1559712"/>
            <a:ext cx="582532" cy="346249"/>
          </a:xfrm>
          <a:prstGeom prst="rect">
            <a:avLst/>
          </a:prstGeom>
          <a:noFill/>
          <a:ln cap="flat">
            <a:noFill/>
            <a:prstDash val="solid"/>
          </a:ln>
        </p:spPr>
        <p:txBody>
          <a:bodyPr vert="horz" wrap="none" lIns="68580" tIns="34290" rIns="68580" bIns="34290" anchor="t" anchorCtr="1" compatLnSpc="1">
            <a:spAutoFit/>
          </a:bodyPr>
          <a:lstStyle/>
          <a:p>
            <a:pPr algn="ctr">
              <a:defRPr sz="1800" b="0" i="0" u="none" strike="noStrike" kern="0" cap="none" spc="0" baseline="0">
                <a:solidFill>
                  <a:srgbClr val="000000"/>
                </a:solidFill>
                <a:uFillTx/>
              </a:defRPr>
            </a:pPr>
            <a:r>
              <a:rPr lang="en-US" sz="1800" b="1">
                <a:solidFill>
                  <a:srgbClr val="00B050"/>
                </a:solidFill>
                <a:latin typeface="Tahoma" panose="020B0604030504040204" pitchFamily="34" charset="0"/>
              </a:rPr>
              <a:t>YES</a:t>
            </a:r>
          </a:p>
        </p:txBody>
      </p:sp>
      <p:cxnSp>
        <p:nvCxnSpPr>
          <p:cNvPr id="31" name="Straight Arrow Connector 30">
            <a:extLst>
              <a:ext uri="{FF2B5EF4-FFF2-40B4-BE49-F238E27FC236}">
                <a16:creationId xmlns:a16="http://schemas.microsoft.com/office/drawing/2014/main" id="{E07531C6-FC30-440C-8265-522DB78B6FEB}"/>
              </a:ext>
            </a:extLst>
          </p:cNvPr>
          <p:cNvCxnSpPr/>
          <p:nvPr/>
        </p:nvCxnSpPr>
        <p:spPr>
          <a:xfrm>
            <a:off x="2217420" y="1933127"/>
            <a:ext cx="1005840" cy="0"/>
          </a:xfrm>
          <a:prstGeom prst="straightConnector1">
            <a:avLst/>
          </a:prstGeom>
          <a:ln w="19050">
            <a:solidFill>
              <a:srgbClr val="00B336"/>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1A1B5D6-886E-4F95-A1FC-23530764996B}"/>
              </a:ext>
            </a:extLst>
          </p:cNvPr>
          <p:cNvCxnSpPr/>
          <p:nvPr/>
        </p:nvCxnSpPr>
        <p:spPr>
          <a:xfrm>
            <a:off x="2243675" y="3441341"/>
            <a:ext cx="1005840" cy="0"/>
          </a:xfrm>
          <a:prstGeom prst="straightConnector1">
            <a:avLst/>
          </a:prstGeom>
          <a:ln w="19050">
            <a:solidFill>
              <a:srgbClr val="00B336"/>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1F0C363-6A15-46A6-90CF-53B2F61253A0}"/>
              </a:ext>
            </a:extLst>
          </p:cNvPr>
          <p:cNvCxnSpPr/>
          <p:nvPr/>
        </p:nvCxnSpPr>
        <p:spPr>
          <a:xfrm>
            <a:off x="5464126" y="2887896"/>
            <a:ext cx="1005840" cy="0"/>
          </a:xfrm>
          <a:prstGeom prst="straightConnector1">
            <a:avLst/>
          </a:prstGeom>
          <a:ln w="19050">
            <a:solidFill>
              <a:srgbClr val="00B336"/>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409219D-581D-41FD-92EE-680981F425B7}"/>
              </a:ext>
            </a:extLst>
          </p:cNvPr>
          <p:cNvCxnSpPr/>
          <p:nvPr/>
        </p:nvCxnSpPr>
        <p:spPr>
          <a:xfrm>
            <a:off x="5464126" y="3797204"/>
            <a:ext cx="1005840" cy="0"/>
          </a:xfrm>
          <a:prstGeom prst="straightConnector1">
            <a:avLst/>
          </a:prstGeom>
          <a:ln w="19050">
            <a:solidFill>
              <a:srgbClr val="00B336"/>
            </a:solidFill>
            <a:tailEnd type="arrow" w="med" len="sm"/>
          </a:ln>
        </p:spPr>
        <p:style>
          <a:lnRef idx="1">
            <a:schemeClr val="accent1"/>
          </a:lnRef>
          <a:fillRef idx="0">
            <a:schemeClr val="accent1"/>
          </a:fillRef>
          <a:effectRef idx="0">
            <a:schemeClr val="accent1"/>
          </a:effectRef>
          <a:fontRef idx="minor">
            <a:schemeClr val="tx1"/>
          </a:fontRef>
        </p:style>
      </p:cxnSp>
      <p:sp>
        <p:nvSpPr>
          <p:cNvPr id="43" name="Rectangle: Rounded Corners 17">
            <a:extLst>
              <a:ext uri="{FF2B5EF4-FFF2-40B4-BE49-F238E27FC236}">
                <a16:creationId xmlns:a16="http://schemas.microsoft.com/office/drawing/2014/main" id="{6E62A20F-D970-4D5F-BF67-A7D4D0C1479D}"/>
              </a:ext>
            </a:extLst>
          </p:cNvPr>
          <p:cNvSpPr/>
          <p:nvPr/>
        </p:nvSpPr>
        <p:spPr>
          <a:xfrm>
            <a:off x="3558893" y="1360917"/>
            <a:ext cx="1816189" cy="1144420"/>
          </a:xfrm>
          <a:prstGeom prst="roundRect">
            <a:avLst/>
          </a:prstGeom>
          <a:solidFill>
            <a:schemeClr val="bg1">
              <a:lumMod val="95000"/>
            </a:schemeClr>
          </a:solidFill>
          <a:ln cap="flat">
            <a:noFill/>
            <a:prstDash val="solid"/>
          </a:ln>
        </p:spPr>
        <p:txBody>
          <a:bodyPr vert="horz" wrap="square" lIns="91440" tIns="91440" rIns="91440" bIns="91440" anchor="ctr" anchorCtr="1" compatLnSpc="1">
            <a:noAutofit/>
          </a:bodyPr>
          <a:lstStyle/>
          <a:p>
            <a:pPr>
              <a:spcAft>
                <a:spcPts val="600"/>
              </a:spcAft>
              <a:defRPr sz="1800" b="0" i="0" u="none" strike="noStrike" kern="0" cap="none" spc="0" baseline="0">
                <a:solidFill>
                  <a:srgbClr val="000000"/>
                </a:solidFill>
                <a:uFillTx/>
              </a:defRPr>
            </a:pPr>
            <a:r>
              <a:rPr lang="en-US" sz="1600" b="1" dirty="0">
                <a:solidFill>
                  <a:srgbClr val="00B336"/>
                </a:solidFill>
                <a:latin typeface="Tahoma" panose="020B0604030504040204" pitchFamily="34" charset="0"/>
              </a:rPr>
              <a:t>Veeam Cloud Connect Backup</a:t>
            </a:r>
          </a:p>
          <a:p>
            <a:pPr>
              <a:spcAft>
                <a:spcPts val="600"/>
              </a:spcAft>
              <a:defRPr sz="1800" b="0" i="0" u="none" strike="noStrike" kern="0" cap="none" spc="0" baseline="0">
                <a:solidFill>
                  <a:srgbClr val="000000"/>
                </a:solidFill>
                <a:uFillTx/>
              </a:defRPr>
            </a:pPr>
            <a:r>
              <a:rPr lang="en-US" sz="1600" b="1" dirty="0">
                <a:solidFill>
                  <a:schemeClr val="bg1">
                    <a:lumMod val="50000"/>
                  </a:schemeClr>
                </a:solidFill>
                <a:latin typeface="Tahoma" panose="020B0604030504040204" pitchFamily="34" charset="0"/>
              </a:rPr>
              <a:t>5 points</a:t>
            </a:r>
          </a:p>
        </p:txBody>
      </p:sp>
      <p:sp>
        <p:nvSpPr>
          <p:cNvPr id="44" name="Rectangle 12">
            <a:extLst>
              <a:ext uri="{FF2B5EF4-FFF2-40B4-BE49-F238E27FC236}">
                <a16:creationId xmlns:a16="http://schemas.microsoft.com/office/drawing/2014/main" id="{A7C2DD0D-5420-45EB-9795-A90ED98339AE}"/>
              </a:ext>
            </a:extLst>
          </p:cNvPr>
          <p:cNvSpPr/>
          <p:nvPr/>
        </p:nvSpPr>
        <p:spPr>
          <a:xfrm>
            <a:off x="2462361" y="3051862"/>
            <a:ext cx="494367" cy="346249"/>
          </a:xfrm>
          <a:prstGeom prst="rect">
            <a:avLst/>
          </a:prstGeom>
          <a:noFill/>
          <a:ln cap="flat">
            <a:noFill/>
            <a:prstDash val="solid"/>
          </a:ln>
        </p:spPr>
        <p:txBody>
          <a:bodyPr vert="horz" wrap="none" lIns="68580" tIns="34290" rIns="68580" bIns="34290" anchor="t" anchorCtr="1" compatLnSpc="1">
            <a:spAutoFit/>
          </a:bodyPr>
          <a:lstStyle/>
          <a:p>
            <a:pPr algn="ctr">
              <a:defRPr sz="1800" b="0" i="0" u="none" strike="noStrike" kern="0" cap="none" spc="0" baseline="0">
                <a:solidFill>
                  <a:srgbClr val="000000"/>
                </a:solidFill>
                <a:uFillTx/>
              </a:defRPr>
            </a:pPr>
            <a:r>
              <a:rPr lang="en-US" sz="1800" b="1">
                <a:solidFill>
                  <a:srgbClr val="00B050"/>
                </a:solidFill>
                <a:latin typeface="Tahoma" panose="020B0604030504040204" pitchFamily="34" charset="0"/>
              </a:rPr>
              <a:t>NO</a:t>
            </a:r>
          </a:p>
        </p:txBody>
      </p:sp>
      <p:sp>
        <p:nvSpPr>
          <p:cNvPr id="46" name="Rectangle: Rounded Corners 17">
            <a:extLst>
              <a:ext uri="{FF2B5EF4-FFF2-40B4-BE49-F238E27FC236}">
                <a16:creationId xmlns:a16="http://schemas.microsoft.com/office/drawing/2014/main" id="{A8E6FC34-B82F-4D64-8B9C-6AA9BDBFF355}"/>
              </a:ext>
            </a:extLst>
          </p:cNvPr>
          <p:cNvSpPr/>
          <p:nvPr/>
        </p:nvSpPr>
        <p:spPr>
          <a:xfrm>
            <a:off x="3558893" y="2667435"/>
            <a:ext cx="1772431" cy="1545895"/>
          </a:xfrm>
          <a:prstGeom prst="roundRect">
            <a:avLst/>
          </a:prstGeom>
          <a:solidFill>
            <a:schemeClr val="bg1">
              <a:lumMod val="95000"/>
            </a:schemeClr>
          </a:solidFill>
          <a:ln cap="flat">
            <a:noFill/>
            <a:prstDash val="solid"/>
          </a:ln>
        </p:spPr>
        <p:txBody>
          <a:bodyPr vert="horz" wrap="square" lIns="91440" tIns="91440" rIns="91440" bIns="91440" anchor="ctr" anchorCtr="1" compatLnSpc="1">
            <a:noAutofit/>
          </a:bodyPr>
          <a:lstStyle/>
          <a:p>
            <a:pPr>
              <a:spcAft>
                <a:spcPts val="600"/>
              </a:spcAft>
              <a:defRPr sz="1800" b="0" i="0" u="none" strike="noStrike" kern="0" cap="none" spc="0" baseline="0">
                <a:solidFill>
                  <a:srgbClr val="000000"/>
                </a:solidFill>
                <a:uFillTx/>
              </a:defRPr>
            </a:pPr>
            <a:r>
              <a:rPr lang="en-US" sz="1600" b="1">
                <a:solidFill>
                  <a:srgbClr val="00B336"/>
                </a:solidFill>
                <a:latin typeface="Tahoma" panose="020B0604030504040204" pitchFamily="34" charset="0"/>
              </a:rPr>
              <a:t>Do you require self service?</a:t>
            </a:r>
          </a:p>
        </p:txBody>
      </p:sp>
      <p:sp>
        <p:nvSpPr>
          <p:cNvPr id="48" name="Rectangle: Rounded Corners 17">
            <a:extLst>
              <a:ext uri="{FF2B5EF4-FFF2-40B4-BE49-F238E27FC236}">
                <a16:creationId xmlns:a16="http://schemas.microsoft.com/office/drawing/2014/main" id="{D08F594D-40AB-49DE-ACD8-AE3454BC65A4}"/>
              </a:ext>
            </a:extLst>
          </p:cNvPr>
          <p:cNvSpPr/>
          <p:nvPr/>
        </p:nvSpPr>
        <p:spPr>
          <a:xfrm>
            <a:off x="6602768" y="3441341"/>
            <a:ext cx="2364816" cy="771992"/>
          </a:xfrm>
          <a:prstGeom prst="roundRect">
            <a:avLst/>
          </a:prstGeom>
          <a:solidFill>
            <a:schemeClr val="bg1">
              <a:lumMod val="95000"/>
            </a:schemeClr>
          </a:solidFill>
          <a:ln cap="flat">
            <a:noFill/>
            <a:prstDash val="solid"/>
          </a:ln>
        </p:spPr>
        <p:txBody>
          <a:bodyPr vert="horz" wrap="square" lIns="45720" tIns="91440" rIns="91440" bIns="91440" anchor="ctr" anchorCtr="1" compatLnSpc="1">
            <a:noAutofit/>
          </a:bodyPr>
          <a:lstStyle/>
          <a:p>
            <a:pPr>
              <a:spcAft>
                <a:spcPts val="600"/>
              </a:spcAft>
              <a:defRPr sz="1800" b="0" i="0" u="none" strike="noStrike" kern="0" cap="none" spc="0" baseline="0">
                <a:solidFill>
                  <a:srgbClr val="000000"/>
                </a:solidFill>
                <a:uFillTx/>
              </a:defRPr>
            </a:pPr>
            <a:r>
              <a:rPr lang="en-US" sz="1200" b="1">
                <a:solidFill>
                  <a:srgbClr val="00B336"/>
                </a:solidFill>
                <a:latin typeface="Tahoma" panose="020B0604030504040204" pitchFamily="34" charset="0"/>
              </a:rPr>
              <a:t>Veeam Backup &amp; Replication Enterprise </a:t>
            </a:r>
            <a:endParaRPr lang="ru-RU" sz="1200" b="1" i="1">
              <a:solidFill>
                <a:srgbClr val="00B336"/>
              </a:solidFill>
              <a:latin typeface="Tahoma" panose="020B0604030504040204" pitchFamily="34" charset="0"/>
            </a:endParaRPr>
          </a:p>
          <a:p>
            <a:pPr>
              <a:spcAft>
                <a:spcPts val="600"/>
              </a:spcAft>
              <a:defRPr sz="1800" b="0" i="0" u="none" strike="noStrike" kern="0" cap="none" spc="0" baseline="0">
                <a:solidFill>
                  <a:srgbClr val="000000"/>
                </a:solidFill>
                <a:uFillTx/>
              </a:defRPr>
            </a:pPr>
            <a:r>
              <a:rPr lang="en-GB" sz="1200" b="1">
                <a:solidFill>
                  <a:schemeClr val="bg1">
                    <a:lumMod val="50000"/>
                  </a:schemeClr>
                </a:solidFill>
                <a:latin typeface="Tahoma" panose="020B0604030504040204" pitchFamily="34" charset="0"/>
              </a:rPr>
              <a:t>9</a:t>
            </a:r>
            <a:r>
              <a:rPr lang="en-US" sz="1200" b="1">
                <a:solidFill>
                  <a:schemeClr val="bg1">
                    <a:lumMod val="50000"/>
                  </a:schemeClr>
                </a:solidFill>
                <a:latin typeface="Tahoma" panose="020B0604030504040204" pitchFamily="34" charset="0"/>
              </a:rPr>
              <a:t> points</a:t>
            </a:r>
          </a:p>
        </p:txBody>
      </p:sp>
      <p:sp>
        <p:nvSpPr>
          <p:cNvPr id="49" name="Rectangle: Rounded Corners 17">
            <a:extLst>
              <a:ext uri="{FF2B5EF4-FFF2-40B4-BE49-F238E27FC236}">
                <a16:creationId xmlns:a16="http://schemas.microsoft.com/office/drawing/2014/main" id="{70225CFD-BEC0-4D85-ADCA-EA269FEF9315}"/>
              </a:ext>
            </a:extLst>
          </p:cNvPr>
          <p:cNvSpPr/>
          <p:nvPr/>
        </p:nvSpPr>
        <p:spPr>
          <a:xfrm>
            <a:off x="6602768" y="2501900"/>
            <a:ext cx="2364816" cy="771992"/>
          </a:xfrm>
          <a:prstGeom prst="roundRect">
            <a:avLst/>
          </a:prstGeom>
          <a:solidFill>
            <a:schemeClr val="bg1">
              <a:lumMod val="95000"/>
            </a:schemeClr>
          </a:solidFill>
          <a:ln cap="flat">
            <a:noFill/>
            <a:prstDash val="solid"/>
          </a:ln>
        </p:spPr>
        <p:txBody>
          <a:bodyPr vert="horz" wrap="square" lIns="45720" tIns="91440" rIns="91440" bIns="91440" anchor="ctr" anchorCtr="1" compatLnSpc="1">
            <a:noAutofit/>
          </a:bodyPr>
          <a:lstStyle/>
          <a:p>
            <a:pPr>
              <a:spcAft>
                <a:spcPts val="600"/>
              </a:spcAft>
              <a:defRPr sz="1800" b="0" i="0" u="none" strike="noStrike" kern="0" cap="none" spc="0" baseline="0">
                <a:solidFill>
                  <a:srgbClr val="000000"/>
                </a:solidFill>
                <a:uFillTx/>
              </a:defRPr>
            </a:pPr>
            <a:r>
              <a:rPr lang="en-US" sz="1200" b="1">
                <a:solidFill>
                  <a:srgbClr val="00B336"/>
                </a:solidFill>
                <a:latin typeface="Tahoma" panose="020B0604030504040204" pitchFamily="34" charset="0"/>
              </a:rPr>
              <a:t>Veeam Backup &amp; Replication Enterprise Plus</a:t>
            </a:r>
            <a:endParaRPr lang="ru-RU" sz="1200" b="1">
              <a:solidFill>
                <a:srgbClr val="00B336"/>
              </a:solidFill>
              <a:latin typeface="Tahoma" panose="020B0604030504040204" pitchFamily="34" charset="0"/>
            </a:endParaRPr>
          </a:p>
          <a:p>
            <a:pPr>
              <a:spcAft>
                <a:spcPts val="600"/>
              </a:spcAft>
              <a:defRPr sz="1800" b="0" i="0" u="none" strike="noStrike" kern="0" cap="none" spc="0" baseline="0">
                <a:solidFill>
                  <a:srgbClr val="000000"/>
                </a:solidFill>
                <a:uFillTx/>
              </a:defRPr>
            </a:pPr>
            <a:r>
              <a:rPr lang="en-GB" sz="1200" b="1">
                <a:solidFill>
                  <a:schemeClr val="bg1">
                    <a:lumMod val="50000"/>
                  </a:schemeClr>
                </a:solidFill>
                <a:latin typeface="Tahoma" panose="020B0604030504040204" pitchFamily="34" charset="0"/>
              </a:rPr>
              <a:t>13</a:t>
            </a:r>
            <a:r>
              <a:rPr lang="en-US" sz="1200" b="1">
                <a:solidFill>
                  <a:schemeClr val="bg1">
                    <a:lumMod val="50000"/>
                  </a:schemeClr>
                </a:solidFill>
                <a:latin typeface="Tahoma" panose="020B0604030504040204" pitchFamily="34" charset="0"/>
              </a:rPr>
              <a:t> points</a:t>
            </a:r>
          </a:p>
        </p:txBody>
      </p:sp>
      <p:sp>
        <p:nvSpPr>
          <p:cNvPr id="15" name="Rectangle 12">
            <a:extLst>
              <a:ext uri="{FF2B5EF4-FFF2-40B4-BE49-F238E27FC236}">
                <a16:creationId xmlns:a16="http://schemas.microsoft.com/office/drawing/2014/main" id="{7E41992C-D7FA-4A21-B3A1-DA6BB0B0383A}"/>
              </a:ext>
            </a:extLst>
          </p:cNvPr>
          <p:cNvSpPr/>
          <p:nvPr/>
        </p:nvSpPr>
        <p:spPr>
          <a:xfrm>
            <a:off x="5675780" y="2550760"/>
            <a:ext cx="582532" cy="346249"/>
          </a:xfrm>
          <a:prstGeom prst="rect">
            <a:avLst/>
          </a:prstGeom>
          <a:noFill/>
          <a:ln cap="flat">
            <a:noFill/>
            <a:prstDash val="solid"/>
          </a:ln>
        </p:spPr>
        <p:txBody>
          <a:bodyPr vert="horz" wrap="none" lIns="68580" tIns="34290" rIns="68580" bIns="34290" anchor="t" anchorCtr="1" compatLnSpc="1">
            <a:spAutoFit/>
          </a:bodyPr>
          <a:lstStyle/>
          <a:p>
            <a:pPr algn="ctr">
              <a:defRPr sz="1800" b="0" i="0" u="none" strike="noStrike" kern="0" cap="none" spc="0" baseline="0">
                <a:solidFill>
                  <a:srgbClr val="000000"/>
                </a:solidFill>
                <a:uFillTx/>
              </a:defRPr>
            </a:pPr>
            <a:r>
              <a:rPr lang="en-US" sz="1800" b="1">
                <a:solidFill>
                  <a:srgbClr val="00B050"/>
                </a:solidFill>
                <a:latin typeface="Tahoma" panose="020B0604030504040204" pitchFamily="34" charset="0"/>
              </a:rPr>
              <a:t>YES</a:t>
            </a:r>
          </a:p>
        </p:txBody>
      </p:sp>
      <p:sp>
        <p:nvSpPr>
          <p:cNvPr id="16" name="Rectangle 12">
            <a:extLst>
              <a:ext uri="{FF2B5EF4-FFF2-40B4-BE49-F238E27FC236}">
                <a16:creationId xmlns:a16="http://schemas.microsoft.com/office/drawing/2014/main" id="{1AA13557-7E11-4EBD-BAB8-B212DE1E197C}"/>
              </a:ext>
            </a:extLst>
          </p:cNvPr>
          <p:cNvSpPr/>
          <p:nvPr/>
        </p:nvSpPr>
        <p:spPr>
          <a:xfrm>
            <a:off x="5763945" y="3394504"/>
            <a:ext cx="494367" cy="346249"/>
          </a:xfrm>
          <a:prstGeom prst="rect">
            <a:avLst/>
          </a:prstGeom>
          <a:noFill/>
          <a:ln cap="flat">
            <a:noFill/>
            <a:prstDash val="solid"/>
          </a:ln>
        </p:spPr>
        <p:txBody>
          <a:bodyPr vert="horz" wrap="none" lIns="68580" tIns="34290" rIns="68580" bIns="34290" anchor="t" anchorCtr="1" compatLnSpc="1">
            <a:spAutoFit/>
          </a:bodyPr>
          <a:lstStyle/>
          <a:p>
            <a:pPr algn="ctr">
              <a:defRPr sz="1800" b="0" i="0" u="none" strike="noStrike" kern="0" cap="none" spc="0" baseline="0">
                <a:solidFill>
                  <a:srgbClr val="000000"/>
                </a:solidFill>
                <a:uFillTx/>
              </a:defRPr>
            </a:pPr>
            <a:r>
              <a:rPr lang="en-US" sz="1800" b="1">
                <a:solidFill>
                  <a:srgbClr val="00B050"/>
                </a:solidFill>
                <a:latin typeface="Tahoma" panose="020B0604030504040204" pitchFamily="34" charset="0"/>
              </a:rPr>
              <a:t>NO</a:t>
            </a:r>
          </a:p>
        </p:txBody>
      </p:sp>
      <p:pic>
        <p:nvPicPr>
          <p:cNvPr id="17" name="Picture 16">
            <a:extLst>
              <a:ext uri="{FF2B5EF4-FFF2-40B4-BE49-F238E27FC236}">
                <a16:creationId xmlns:a16="http://schemas.microsoft.com/office/drawing/2014/main" id="{9DC780EC-70B8-4777-84D6-C929DFEE7D2D}"/>
              </a:ext>
            </a:extLst>
          </p:cNvPr>
          <p:cNvPicPr>
            <a:picLocks noChangeAspect="1"/>
          </p:cNvPicPr>
          <p:nvPr/>
        </p:nvPicPr>
        <p:blipFill>
          <a:blip r:embed="rId3"/>
          <a:stretch>
            <a:fillRect/>
          </a:stretch>
        </p:blipFill>
        <p:spPr>
          <a:xfrm>
            <a:off x="106255" y="240636"/>
            <a:ext cx="2007394" cy="1285875"/>
          </a:xfrm>
          <a:prstGeom prst="rect">
            <a:avLst/>
          </a:prstGeom>
        </p:spPr>
      </p:pic>
    </p:spTree>
    <p:extLst>
      <p:ext uri="{BB962C8B-B14F-4D97-AF65-F5344CB8AC3E}">
        <p14:creationId xmlns:p14="http://schemas.microsoft.com/office/powerpoint/2010/main" val="402555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A5738A1-A698-4A30-A344-EFF131EC3016}"/>
              </a:ext>
            </a:extLst>
          </p:cNvPr>
          <p:cNvSpPr txBox="1"/>
          <p:nvPr/>
        </p:nvSpPr>
        <p:spPr>
          <a:xfrm>
            <a:off x="0" y="745599"/>
            <a:ext cx="3160644" cy="300082"/>
          </a:xfrm>
          <a:prstGeom prst="rect">
            <a:avLst/>
          </a:prstGeom>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srgbClr val="00B336"/>
                </a:solidFill>
                <a:effectLst/>
                <a:uLnTx/>
                <a:uFillTx/>
                <a:latin typeface="Tahoma"/>
                <a:ea typeface="+mn-ea"/>
                <a:cs typeface="+mn-cs"/>
              </a:rPr>
              <a:t> </a:t>
            </a:r>
          </a:p>
        </p:txBody>
      </p:sp>
      <p:sp>
        <p:nvSpPr>
          <p:cNvPr id="4" name="TextBox 3">
            <a:extLst>
              <a:ext uri="{FF2B5EF4-FFF2-40B4-BE49-F238E27FC236}">
                <a16:creationId xmlns:a16="http://schemas.microsoft.com/office/drawing/2014/main" id="{F595EF42-2DA2-4301-8C9B-DC8E3548EFA1}"/>
              </a:ext>
            </a:extLst>
          </p:cNvPr>
          <p:cNvSpPr txBox="1"/>
          <p:nvPr/>
        </p:nvSpPr>
        <p:spPr>
          <a:xfrm>
            <a:off x="402401" y="403815"/>
            <a:ext cx="7206097" cy="584775"/>
          </a:xfrm>
          <a:prstGeom prst="rect">
            <a:avLst/>
          </a:prstGeom>
        </p:spPr>
        <p:txBody>
          <a:bodyPr wrap="square" rtlCol="0" anchor="ctr">
            <a:spAutoFit/>
          </a:bodyPr>
          <a:lstStyle/>
          <a:p>
            <a:r>
              <a:rPr lang="en-GB" sz="3200" dirty="0">
                <a:solidFill>
                  <a:srgbClr val="00B336"/>
                </a:solidFill>
              </a:rPr>
              <a:t>Cost Per Point</a:t>
            </a:r>
          </a:p>
        </p:txBody>
      </p:sp>
      <p:pic>
        <p:nvPicPr>
          <p:cNvPr id="5" name="Picture 4">
            <a:extLst>
              <a:ext uri="{FF2B5EF4-FFF2-40B4-BE49-F238E27FC236}">
                <a16:creationId xmlns:a16="http://schemas.microsoft.com/office/drawing/2014/main" id="{563ECCE5-5676-4435-BBDE-207A422BCC12}"/>
              </a:ext>
            </a:extLst>
          </p:cNvPr>
          <p:cNvPicPr>
            <a:picLocks noChangeAspect="1"/>
          </p:cNvPicPr>
          <p:nvPr/>
        </p:nvPicPr>
        <p:blipFill>
          <a:blip r:embed="rId2"/>
          <a:stretch>
            <a:fillRect/>
          </a:stretch>
        </p:blipFill>
        <p:spPr>
          <a:xfrm>
            <a:off x="402401" y="1238239"/>
            <a:ext cx="8715666" cy="3598303"/>
          </a:xfrm>
          <a:prstGeom prst="rect">
            <a:avLst/>
          </a:prstGeom>
        </p:spPr>
      </p:pic>
    </p:spTree>
    <p:extLst>
      <p:ext uri="{BB962C8B-B14F-4D97-AF65-F5344CB8AC3E}">
        <p14:creationId xmlns:p14="http://schemas.microsoft.com/office/powerpoint/2010/main" val="163220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Thank you</a:t>
            </a:r>
            <a:endParaRPr lang="ru-RU" dirty="0"/>
          </a:p>
        </p:txBody>
      </p:sp>
    </p:spTree>
    <p:extLst>
      <p:ext uri="{BB962C8B-B14F-4D97-AF65-F5344CB8AC3E}">
        <p14:creationId xmlns:p14="http://schemas.microsoft.com/office/powerpoint/2010/main" val="381958540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B52CF05C-C0E2-4917-AF47-C297DBD229CD}"/>
              </a:ext>
            </a:extLst>
          </p:cNvPr>
          <p:cNvSpPr>
            <a:spLocks noGrp="1"/>
          </p:cNvSpPr>
          <p:nvPr/>
        </p:nvSpPr>
        <p:spPr>
          <a:xfrm>
            <a:off x="308368" y="1733499"/>
            <a:ext cx="7355679" cy="747897"/>
          </a:xfrm>
          <a:prstGeom prst="rect">
            <a:avLst/>
          </a:prstGeom>
        </p:spPr>
        <p:txBody>
          <a:bodyPr vert="horz" wrap="square" lIns="0" tIns="0" rIns="0" bIns="0" rtlCol="0">
            <a:noAutofit/>
          </a:bodyPr>
          <a:lstStyle>
            <a:lvl1pPr marL="0" indent="0" algn="l" defTabSz="686030" rtl="0" eaLnBrk="1" latinLnBrk="0" hangingPunct="1">
              <a:lnSpc>
                <a:spcPct val="100000"/>
              </a:lnSpc>
              <a:spcBef>
                <a:spcPts val="0"/>
              </a:spcBef>
              <a:buSzPct val="90000"/>
              <a:buFont typeface="Arial" pitchFamily="34" charset="0"/>
              <a:buNone/>
              <a:defRPr sz="5400" i="0" kern="1200" spc="0" baseline="0">
                <a:solidFill>
                  <a:schemeClr val="bg1"/>
                </a:solidFill>
                <a:latin typeface="+mj-lt"/>
                <a:ea typeface="+mn-ea"/>
                <a:cs typeface="+mn-cs"/>
              </a:defRPr>
            </a:lvl1pPr>
            <a:lvl2pPr marL="472856" indent="-213202" algn="l" defTabSz="686030" rtl="0" eaLnBrk="1" latinLnBrk="0" hangingPunct="1">
              <a:lnSpc>
                <a:spcPct val="90000"/>
              </a:lnSpc>
              <a:spcBef>
                <a:spcPct val="20000"/>
              </a:spcBef>
              <a:buSzPct val="90000"/>
              <a:buFont typeface="Arial" pitchFamily="34" charset="0"/>
              <a:buChar char="•"/>
              <a:tabLst>
                <a:tab pos="472856" algn="l"/>
              </a:tabLst>
              <a:defRPr sz="2100" kern="1200" spc="0">
                <a:solidFill>
                  <a:schemeClr val="bg1"/>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a:solidFill>
                  <a:schemeClr val="bg1"/>
                </a:soli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500" kern="1200" spc="0">
                <a:solidFill>
                  <a:schemeClr val="bg1"/>
                </a:soli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6030" rtl="0" eaLnBrk="1" fontAlgn="auto" latinLnBrk="0" hangingPunct="1">
              <a:lnSpc>
                <a:spcPct val="100000"/>
              </a:lnSpc>
              <a:spcBef>
                <a:spcPts val="0"/>
              </a:spcBef>
              <a:spcAft>
                <a:spcPts val="0"/>
              </a:spcAft>
              <a:buClrTx/>
              <a:buSzPct val="90000"/>
              <a:buFont typeface="Arial" pitchFamily="34" charset="0"/>
              <a:buNone/>
              <a:tabLst/>
              <a:defRPr/>
            </a:pPr>
            <a:endParaRPr kumimoji="0" lang="ru-RU" sz="5400" b="0" i="0" u="none" strike="noStrike" kern="1200" cap="none" spc="0" normalizeH="0" baseline="0" noProof="0" dirty="0">
              <a:ln>
                <a:noFill/>
              </a:ln>
              <a:solidFill>
                <a:srgbClr val="FFFFFF"/>
              </a:solidFill>
              <a:effectLst/>
              <a:uLnTx/>
              <a:uFillTx/>
              <a:latin typeface="Tahoma"/>
              <a:ea typeface="+mn-ea"/>
              <a:cs typeface="+mn-cs"/>
            </a:endParaRPr>
          </a:p>
        </p:txBody>
      </p:sp>
      <p:sp>
        <p:nvSpPr>
          <p:cNvPr id="2" name="Text Placeholder 1">
            <a:extLst>
              <a:ext uri="{FF2B5EF4-FFF2-40B4-BE49-F238E27FC236}">
                <a16:creationId xmlns:a16="http://schemas.microsoft.com/office/drawing/2014/main" id="{79792DDA-ECFF-433D-B343-0D5001A62803}"/>
              </a:ext>
            </a:extLst>
          </p:cNvPr>
          <p:cNvSpPr>
            <a:spLocks noGrp="1"/>
          </p:cNvSpPr>
          <p:nvPr>
            <p:ph type="body" sz="quarter" idx="10"/>
          </p:nvPr>
        </p:nvSpPr>
        <p:spPr>
          <a:xfrm>
            <a:off x="360000" y="2197802"/>
            <a:ext cx="7448550" cy="443198"/>
          </a:xfrm>
        </p:spPr>
        <p:txBody>
          <a:bodyPr/>
          <a:lstStyle/>
          <a:p>
            <a:r>
              <a:rPr lang="en-GB" sz="3200" b="1" dirty="0"/>
              <a:t>VCSP - Why Veeam?</a:t>
            </a:r>
            <a:endParaRPr lang="ru-RU" sz="2800" dirty="0"/>
          </a:p>
        </p:txBody>
      </p:sp>
    </p:spTree>
    <p:extLst>
      <p:ext uri="{BB962C8B-B14F-4D97-AF65-F5344CB8AC3E}">
        <p14:creationId xmlns:p14="http://schemas.microsoft.com/office/powerpoint/2010/main" val="407182707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83C8257C-F3C9-4FFA-8CD0-17E496342A9A}"/>
              </a:ext>
            </a:extLst>
          </p:cNvPr>
          <p:cNvSpPr txBox="1">
            <a:spLocks/>
          </p:cNvSpPr>
          <p:nvPr/>
        </p:nvSpPr>
        <p:spPr>
          <a:xfrm>
            <a:off x="323847" y="171451"/>
            <a:ext cx="8496299" cy="677108"/>
          </a:xfrm>
          <a:prstGeom prst="rect">
            <a:avLst/>
          </a:prstGeom>
        </p:spPr>
        <p:txBody>
          <a:bodyPr/>
          <a:lstStyle>
            <a:lvl1pPr algn="l" defTabSz="686030" rtl="0" eaLnBrk="1" latinLnBrk="0" hangingPunct="1">
              <a:lnSpc>
                <a:spcPct val="90000"/>
              </a:lnSpc>
              <a:spcBef>
                <a:spcPct val="0"/>
              </a:spcBef>
              <a:buNone/>
              <a:defRPr lang="en-US" sz="4100" b="0" kern="1200" cap="none" spc="0" baseline="0" dirty="0" smtClean="0">
                <a:ln w="3175">
                  <a:noFill/>
                </a:ln>
                <a:solidFill>
                  <a:schemeClr val="bg1"/>
                </a:solidFill>
                <a:effectLst/>
                <a:latin typeface="+mj-lt"/>
                <a:ea typeface="+mn-ea"/>
                <a:cs typeface="Arial" charset="0"/>
              </a:defRPr>
            </a:lvl1pPr>
          </a:lstStyle>
          <a:p>
            <a:pPr marL="0" marR="0" lvl="0" indent="0" algn="l" defTabSz="68603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w="3175">
                  <a:noFill/>
                </a:ln>
                <a:solidFill>
                  <a:srgbClr val="93EB20"/>
                </a:solidFill>
                <a:effectLst/>
                <a:uLnTx/>
                <a:uFillTx/>
                <a:latin typeface="Tahoma"/>
                <a:ea typeface="+mn-ea"/>
                <a:cs typeface="Arial" charset="0"/>
              </a:rPr>
              <a:t>Veeam Availability Platform</a:t>
            </a:r>
          </a:p>
        </p:txBody>
      </p:sp>
      <p:sp>
        <p:nvSpPr>
          <p:cNvPr id="38" name="Trapezoid 37">
            <a:extLst>
              <a:ext uri="{FF2B5EF4-FFF2-40B4-BE49-F238E27FC236}">
                <a16:creationId xmlns:a16="http://schemas.microsoft.com/office/drawing/2014/main" id="{57BE829F-17C4-4662-ACAA-1D959AB342A0}"/>
              </a:ext>
            </a:extLst>
          </p:cNvPr>
          <p:cNvSpPr/>
          <p:nvPr/>
        </p:nvSpPr>
        <p:spPr bwMode="auto">
          <a:xfrm>
            <a:off x="1120877" y="2811485"/>
            <a:ext cx="7133304" cy="435600"/>
          </a:xfrm>
          <a:prstGeom prst="trapezoid">
            <a:avLst>
              <a:gd name="adj" fmla="val 350903"/>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39" name="Rectangle 38">
            <a:extLst>
              <a:ext uri="{FF2B5EF4-FFF2-40B4-BE49-F238E27FC236}">
                <a16:creationId xmlns:a16="http://schemas.microsoft.com/office/drawing/2014/main" id="{57A6D630-44C4-4BB8-8181-1393C2070255}"/>
              </a:ext>
            </a:extLst>
          </p:cNvPr>
          <p:cNvSpPr/>
          <p:nvPr/>
        </p:nvSpPr>
        <p:spPr bwMode="auto">
          <a:xfrm>
            <a:off x="2647948" y="1940677"/>
            <a:ext cx="4081433" cy="826126"/>
          </a:xfrm>
          <a:prstGeom prst="rect">
            <a:avLst/>
          </a:prstGeom>
          <a:solidFill>
            <a:srgbClr val="00B33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68580" rIns="68580" bIns="68580" numCol="1" spcCol="0" rtlCol="0" fromWordArt="0" anchor="ctr" anchorCtr="0" forceAA="0" compatLnSpc="1">
            <a:prstTxWarp prst="textNoShape">
              <a:avLst/>
            </a:prstTxWarp>
            <a:noAutofit/>
          </a:bodyPr>
          <a:lstStyle/>
          <a:p>
            <a:pPr marL="0" marR="0" lvl="0" indent="0" algn="ctr" defTabSz="91407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err="1">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40" name="Rectangle 39">
            <a:extLst>
              <a:ext uri="{FF2B5EF4-FFF2-40B4-BE49-F238E27FC236}">
                <a16:creationId xmlns:a16="http://schemas.microsoft.com/office/drawing/2014/main" id="{FEF6AC89-8359-4A3A-9DA7-6EC43FFE5602}"/>
              </a:ext>
            </a:extLst>
          </p:cNvPr>
          <p:cNvSpPr/>
          <p:nvPr/>
        </p:nvSpPr>
        <p:spPr bwMode="auto">
          <a:xfrm>
            <a:off x="2647948" y="1058333"/>
            <a:ext cx="4081433" cy="396612"/>
          </a:xfrm>
          <a:prstGeom prst="rect">
            <a:avLst/>
          </a:prstGeom>
          <a:solidFill>
            <a:srgbClr val="00B33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68580" rIns="68580" bIns="68580" numCol="1" spcCol="0" rtlCol="0" fromWordArt="0" anchor="ctr" anchorCtr="0" forceAA="0" compatLnSpc="1">
            <a:prstTxWarp prst="textNoShape">
              <a:avLst/>
            </a:prstTxWarp>
            <a:noAutofit/>
          </a:bodyPr>
          <a:lstStyle/>
          <a:p>
            <a:pPr marL="0" marR="0" lvl="0" indent="0" algn="ctr" defTabSz="91407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err="1">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41" name="TextBox 40">
            <a:extLst>
              <a:ext uri="{FF2B5EF4-FFF2-40B4-BE49-F238E27FC236}">
                <a16:creationId xmlns:a16="http://schemas.microsoft.com/office/drawing/2014/main" id="{1FFA2E59-12CB-48D8-9E6C-0EF5BA6412A6}"/>
              </a:ext>
            </a:extLst>
          </p:cNvPr>
          <p:cNvSpPr txBox="1"/>
          <p:nvPr/>
        </p:nvSpPr>
        <p:spPr>
          <a:xfrm>
            <a:off x="3644282" y="1985778"/>
            <a:ext cx="2148866" cy="369332"/>
          </a:xfrm>
          <a:prstGeom prst="rect">
            <a:avLst/>
          </a:prstGeom>
          <a:ln>
            <a:noFill/>
          </a:ln>
        </p:spPr>
        <p:txBody>
          <a:bodyPr wrap="square" lIns="0" rIns="0"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Backup &amp; Replication</a:t>
            </a:r>
          </a:p>
        </p:txBody>
      </p:sp>
      <p:sp>
        <p:nvSpPr>
          <p:cNvPr id="42" name="Rectangle 41">
            <a:extLst>
              <a:ext uri="{FF2B5EF4-FFF2-40B4-BE49-F238E27FC236}">
                <a16:creationId xmlns:a16="http://schemas.microsoft.com/office/drawing/2014/main" id="{67B917FD-65F2-4055-BFD5-5CCC17691BA3}"/>
              </a:ext>
            </a:extLst>
          </p:cNvPr>
          <p:cNvSpPr/>
          <p:nvPr/>
        </p:nvSpPr>
        <p:spPr>
          <a:xfrm>
            <a:off x="3512721" y="1121118"/>
            <a:ext cx="2411989" cy="307777"/>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Tahoma"/>
                <a:ea typeface="+mn-ea"/>
                <a:cs typeface="+mn-cs"/>
              </a:rPr>
              <a:t>Monitoring &amp; Analytics</a:t>
            </a:r>
            <a:endParaRPr kumimoji="0" lang="ru-RU" sz="1400" b="0" i="0" u="none" strike="noStrike" kern="0" cap="none" spc="0" normalizeH="0" baseline="0" noProof="0">
              <a:ln>
                <a:noFill/>
              </a:ln>
              <a:solidFill>
                <a:srgbClr val="FFFFFF"/>
              </a:solidFill>
              <a:effectLst/>
              <a:uLnTx/>
              <a:uFillTx/>
              <a:latin typeface="Tahoma"/>
              <a:ea typeface="+mn-ea"/>
              <a:cs typeface="+mn-cs"/>
            </a:endParaRPr>
          </a:p>
        </p:txBody>
      </p:sp>
      <p:sp>
        <p:nvSpPr>
          <p:cNvPr id="43" name="Rectangle 42">
            <a:extLst>
              <a:ext uri="{FF2B5EF4-FFF2-40B4-BE49-F238E27FC236}">
                <a16:creationId xmlns:a16="http://schemas.microsoft.com/office/drawing/2014/main" id="{8D029AD9-44A9-4AAB-B00F-ABACDF72A1CB}"/>
              </a:ext>
            </a:extLst>
          </p:cNvPr>
          <p:cNvSpPr/>
          <p:nvPr/>
        </p:nvSpPr>
        <p:spPr bwMode="auto">
          <a:xfrm>
            <a:off x="3676918" y="2399582"/>
            <a:ext cx="2083594" cy="298374"/>
          </a:xfrm>
          <a:prstGeom prst="rect">
            <a:avLst/>
          </a:prstGeom>
          <a:solidFill>
            <a:srgbClr val="00B336"/>
          </a:solidFill>
          <a:ln w="6350">
            <a:solidFill>
              <a:schemeClr val="bg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68580" rIns="36576" bIns="68580" numCol="1" spcCol="0" rtlCol="0" fromWordArt="0" anchor="ctr" anchorCtr="0" forceAA="0" compatLnSpc="1">
            <a:prstTxWarp prst="textNoShape">
              <a:avLst/>
            </a:prstTxWarp>
            <a:noAutofit/>
          </a:bodyPr>
          <a:lstStyle/>
          <a:p>
            <a:pPr marL="0" marR="0" lvl="0" indent="0" algn="ctr" defTabSz="914076"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ahoma"/>
                <a:ea typeface="Segoe UI" pitchFamily="34" charset="0"/>
                <a:cs typeface="Calibri" panose="020F0502020204030204" pitchFamily="34" charset="0"/>
              </a:rPr>
              <a:t>DataLabs</a:t>
            </a:r>
          </a:p>
        </p:txBody>
      </p:sp>
      <p:sp>
        <p:nvSpPr>
          <p:cNvPr id="44" name="Rectangle 43">
            <a:extLst>
              <a:ext uri="{FF2B5EF4-FFF2-40B4-BE49-F238E27FC236}">
                <a16:creationId xmlns:a16="http://schemas.microsoft.com/office/drawing/2014/main" id="{CCE6256E-0035-459E-9C41-D2B965707B24}"/>
              </a:ext>
            </a:extLst>
          </p:cNvPr>
          <p:cNvSpPr/>
          <p:nvPr/>
        </p:nvSpPr>
        <p:spPr bwMode="auto">
          <a:xfrm>
            <a:off x="2647948" y="1499626"/>
            <a:ext cx="4081433" cy="39637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68580" rIns="68580" bIns="68580" numCol="1" spcCol="0" rtlCol="0" fromWordArt="0" anchor="ctr" anchorCtr="0" forceAA="0" compatLnSpc="1">
            <a:prstTxWarp prst="textNoShape">
              <a:avLst/>
            </a:prstTxWarp>
            <a:noAutofit/>
          </a:bodyPr>
          <a:lstStyle/>
          <a:p>
            <a:pPr marL="0" marR="0" lvl="0" indent="0" algn="ctr" defTabSz="91407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err="1">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45" name="TextBox 44">
            <a:extLst>
              <a:ext uri="{FF2B5EF4-FFF2-40B4-BE49-F238E27FC236}">
                <a16:creationId xmlns:a16="http://schemas.microsoft.com/office/drawing/2014/main" id="{D3E28278-E2D2-4A45-A256-6486FD3FCD7D}"/>
              </a:ext>
            </a:extLst>
          </p:cNvPr>
          <p:cNvSpPr txBox="1"/>
          <p:nvPr/>
        </p:nvSpPr>
        <p:spPr>
          <a:xfrm>
            <a:off x="4096173" y="1523173"/>
            <a:ext cx="1245084" cy="307777"/>
          </a:xfrm>
          <a:prstGeom prst="rect">
            <a:avLst/>
          </a:prstGeom>
          <a:ln>
            <a:noFill/>
          </a:ln>
        </p:spPr>
        <p:txBody>
          <a:bodyPr wrap="non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lumMod val="95000"/>
                  </a:srgbClr>
                </a:solidFill>
                <a:effectLst/>
                <a:uLnTx/>
                <a:uFillTx/>
                <a:latin typeface="Tahoma" panose="020B0604030504040204" pitchFamily="34" charset="0"/>
                <a:ea typeface="Tahoma" panose="020B0604030504040204" pitchFamily="34" charset="0"/>
                <a:cs typeface="Tahoma" panose="020B0604030504040204" pitchFamily="34" charset="0"/>
              </a:rPr>
              <a:t>Orchestration</a:t>
            </a:r>
          </a:p>
        </p:txBody>
      </p:sp>
      <p:sp>
        <p:nvSpPr>
          <p:cNvPr id="46" name="TextBox 45">
            <a:extLst>
              <a:ext uri="{FF2B5EF4-FFF2-40B4-BE49-F238E27FC236}">
                <a16:creationId xmlns:a16="http://schemas.microsoft.com/office/drawing/2014/main" id="{A8F55E41-FEF3-4D19-85C3-204EE34B4041}"/>
              </a:ext>
            </a:extLst>
          </p:cNvPr>
          <p:cNvSpPr txBox="1"/>
          <p:nvPr/>
        </p:nvSpPr>
        <p:spPr>
          <a:xfrm>
            <a:off x="4109578" y="2842675"/>
            <a:ext cx="1314847" cy="307777"/>
          </a:xfrm>
          <a:prstGeom prst="rect">
            <a:avLst/>
          </a:prstGeom>
          <a:ln>
            <a:noFill/>
          </a:ln>
        </p:spPr>
        <p:txBody>
          <a:bodyPr wrap="non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Universal APIs</a:t>
            </a:r>
          </a:p>
        </p:txBody>
      </p:sp>
      <p:pic>
        <p:nvPicPr>
          <p:cNvPr id="47" name="Graphic 46">
            <a:extLst>
              <a:ext uri="{FF2B5EF4-FFF2-40B4-BE49-F238E27FC236}">
                <a16:creationId xmlns:a16="http://schemas.microsoft.com/office/drawing/2014/main" id="{AF62BAE8-7768-4915-BB04-BE4DFF8235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76608" y="1157777"/>
            <a:ext cx="254785" cy="254785"/>
          </a:xfrm>
          <a:prstGeom prst="rect">
            <a:avLst/>
          </a:prstGeom>
        </p:spPr>
      </p:pic>
      <p:pic>
        <p:nvPicPr>
          <p:cNvPr id="48" name="Graphic 47">
            <a:extLst>
              <a:ext uri="{FF2B5EF4-FFF2-40B4-BE49-F238E27FC236}">
                <a16:creationId xmlns:a16="http://schemas.microsoft.com/office/drawing/2014/main" id="{64CB3A51-1864-4606-B983-326EFF62AF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78983" y="1563847"/>
            <a:ext cx="259557" cy="274825"/>
          </a:xfrm>
          <a:prstGeom prst="rect">
            <a:avLst/>
          </a:prstGeom>
        </p:spPr>
      </p:pic>
      <p:pic>
        <p:nvPicPr>
          <p:cNvPr id="49" name="Graphic 48">
            <a:extLst>
              <a:ext uri="{FF2B5EF4-FFF2-40B4-BE49-F238E27FC236}">
                <a16:creationId xmlns:a16="http://schemas.microsoft.com/office/drawing/2014/main" id="{491CE0AE-16B6-45C6-8589-FF247AEB139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57550" y="2069738"/>
            <a:ext cx="273843" cy="216192"/>
          </a:xfrm>
          <a:prstGeom prst="rect">
            <a:avLst/>
          </a:prstGeom>
        </p:spPr>
      </p:pic>
      <p:pic>
        <p:nvPicPr>
          <p:cNvPr id="50" name="Graphic 49">
            <a:extLst>
              <a:ext uri="{FF2B5EF4-FFF2-40B4-BE49-F238E27FC236}">
                <a16:creationId xmlns:a16="http://schemas.microsoft.com/office/drawing/2014/main" id="{46D07623-8F39-4A5E-B11F-97084029AEB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52788" y="2893369"/>
            <a:ext cx="273843" cy="230605"/>
          </a:xfrm>
          <a:prstGeom prst="rect">
            <a:avLst/>
          </a:prstGeom>
        </p:spPr>
      </p:pic>
      <p:sp>
        <p:nvSpPr>
          <p:cNvPr id="51" name="Rectangle 50">
            <a:extLst>
              <a:ext uri="{FF2B5EF4-FFF2-40B4-BE49-F238E27FC236}">
                <a16:creationId xmlns:a16="http://schemas.microsoft.com/office/drawing/2014/main" id="{D7204B35-95D8-491A-AFF2-467F575D8D3E}"/>
              </a:ext>
            </a:extLst>
          </p:cNvPr>
          <p:cNvSpPr/>
          <p:nvPr/>
        </p:nvSpPr>
        <p:spPr bwMode="auto">
          <a:xfrm>
            <a:off x="1120876" y="3307672"/>
            <a:ext cx="1713600" cy="30577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68580" rIns="36576" bIns="68580" numCol="1" spcCol="0" rtlCol="0" fromWordArt="0" anchor="ctr" anchorCtr="0" forceAA="0" compatLnSpc="1">
            <a:prstTxWarp prst="textNoShape">
              <a:avLst/>
            </a:prstTxWarp>
            <a:noAutofit/>
          </a:bodyPr>
          <a:lstStyle/>
          <a:p>
            <a:pPr marL="0" marR="0" lvl="0" indent="0" algn="ctr" defTabSz="914076"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ahoma"/>
                <a:ea typeface="Segoe UI" pitchFamily="34" charset="0"/>
                <a:cs typeface="Calibri" panose="020F0502020204030204" pitchFamily="34" charset="0"/>
              </a:rPr>
              <a:t>Cloud</a:t>
            </a:r>
          </a:p>
        </p:txBody>
      </p:sp>
      <p:sp>
        <p:nvSpPr>
          <p:cNvPr id="61" name="Rectangle 60">
            <a:extLst>
              <a:ext uri="{FF2B5EF4-FFF2-40B4-BE49-F238E27FC236}">
                <a16:creationId xmlns:a16="http://schemas.microsoft.com/office/drawing/2014/main" id="{4E194BBC-66E7-4E88-A316-A4D108BEE372}"/>
              </a:ext>
            </a:extLst>
          </p:cNvPr>
          <p:cNvSpPr/>
          <p:nvPr/>
        </p:nvSpPr>
        <p:spPr bwMode="auto">
          <a:xfrm>
            <a:off x="2927444" y="3307672"/>
            <a:ext cx="1713600" cy="30577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68580" rIns="36576" bIns="68580" numCol="1" spcCol="0" rtlCol="0" fromWordArt="0" anchor="ctr" anchorCtr="0" forceAA="0" compatLnSpc="1">
            <a:prstTxWarp prst="textNoShape">
              <a:avLst/>
            </a:prstTxWarp>
            <a:noAutofit/>
          </a:bodyPr>
          <a:lstStyle/>
          <a:p>
            <a:pPr marL="0" marR="0" lvl="0" indent="0" algn="ctr" defTabSz="914076"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ahoma"/>
                <a:ea typeface="Segoe UI" pitchFamily="34" charset="0"/>
                <a:cs typeface="Calibri" panose="020F0502020204030204" pitchFamily="34" charset="0"/>
              </a:rPr>
              <a:t>SaaS</a:t>
            </a:r>
          </a:p>
        </p:txBody>
      </p:sp>
      <p:sp>
        <p:nvSpPr>
          <p:cNvPr id="62" name="Rectangle 61">
            <a:extLst>
              <a:ext uri="{FF2B5EF4-FFF2-40B4-BE49-F238E27FC236}">
                <a16:creationId xmlns:a16="http://schemas.microsoft.com/office/drawing/2014/main" id="{9D689E75-8F8F-4E41-93FA-A59210B82BA6}"/>
              </a:ext>
            </a:extLst>
          </p:cNvPr>
          <p:cNvSpPr/>
          <p:nvPr/>
        </p:nvSpPr>
        <p:spPr bwMode="auto">
          <a:xfrm>
            <a:off x="4734012" y="3307672"/>
            <a:ext cx="1713600" cy="30577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68580" rIns="36576" bIns="68580" numCol="1" spcCol="0" rtlCol="0" fromWordArt="0" anchor="ctr" anchorCtr="0" forceAA="0" compatLnSpc="1">
            <a:prstTxWarp prst="textNoShape">
              <a:avLst/>
            </a:prstTxWarp>
            <a:noAutofit/>
          </a:bodyPr>
          <a:lstStyle/>
          <a:p>
            <a:pPr marL="0" marR="0" lvl="0" indent="0" algn="ctr" defTabSz="914076"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ahoma"/>
                <a:ea typeface="Segoe UI" pitchFamily="34" charset="0"/>
                <a:cs typeface="Calibri" panose="020F0502020204030204" pitchFamily="34" charset="0"/>
              </a:rPr>
              <a:t>Physical</a:t>
            </a:r>
          </a:p>
        </p:txBody>
      </p:sp>
      <p:sp>
        <p:nvSpPr>
          <p:cNvPr id="63" name="Rectangle 62">
            <a:extLst>
              <a:ext uri="{FF2B5EF4-FFF2-40B4-BE49-F238E27FC236}">
                <a16:creationId xmlns:a16="http://schemas.microsoft.com/office/drawing/2014/main" id="{98FAA55A-060B-446C-A68E-C000B4C571CD}"/>
              </a:ext>
            </a:extLst>
          </p:cNvPr>
          <p:cNvSpPr/>
          <p:nvPr/>
        </p:nvSpPr>
        <p:spPr bwMode="auto">
          <a:xfrm>
            <a:off x="6540581" y="3307672"/>
            <a:ext cx="1713600" cy="30577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68580" rIns="36576" bIns="68580" numCol="1" spcCol="0" rtlCol="0" fromWordArt="0" anchor="ctr" anchorCtr="0" forceAA="0" compatLnSpc="1">
            <a:prstTxWarp prst="textNoShape">
              <a:avLst/>
            </a:prstTxWarp>
            <a:noAutofit/>
          </a:bodyPr>
          <a:lstStyle/>
          <a:p>
            <a:pPr marL="0" marR="0" lvl="0" indent="0" algn="ctr" defTabSz="914076"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ahoma"/>
                <a:ea typeface="Segoe UI" pitchFamily="34" charset="0"/>
                <a:cs typeface="Calibri" panose="020F0502020204030204" pitchFamily="34" charset="0"/>
              </a:rPr>
              <a:t>Virtual</a:t>
            </a:r>
          </a:p>
        </p:txBody>
      </p:sp>
      <p:sp>
        <p:nvSpPr>
          <p:cNvPr id="64" name="Rectangle: Rounded Corners 63">
            <a:extLst>
              <a:ext uri="{FF2B5EF4-FFF2-40B4-BE49-F238E27FC236}">
                <a16:creationId xmlns:a16="http://schemas.microsoft.com/office/drawing/2014/main" id="{63AB666C-DE5F-4D1B-8ED7-F7F61F83184D}"/>
              </a:ext>
            </a:extLst>
          </p:cNvPr>
          <p:cNvSpPr/>
          <p:nvPr/>
        </p:nvSpPr>
        <p:spPr bwMode="auto">
          <a:xfrm>
            <a:off x="1120875" y="3670300"/>
            <a:ext cx="7133304" cy="1181100"/>
          </a:xfrm>
          <a:prstGeom prst="roundRect">
            <a:avLst>
              <a:gd name="adj" fmla="val 10205"/>
            </a:avLst>
          </a:prstGeom>
          <a:solidFill>
            <a:schemeClr val="bg1"/>
          </a:solidFill>
          <a:ln>
            <a:solidFill>
              <a:schemeClr val="bg1">
                <a:lumMod val="6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68580" rIns="36576" bIns="68580" numCol="1" spcCol="0" rtlCol="0" fromWordArt="0" anchor="ctr" anchorCtr="0" forceAA="0" compatLnSpc="1">
            <a:prstTxWarp prst="textNoShape">
              <a:avLst/>
            </a:prstTxWarp>
            <a:noAutofit/>
          </a:bodyPr>
          <a:lstStyle/>
          <a:p>
            <a:pPr marL="0" marR="0" lvl="0" indent="0" algn="ctr" defTabSz="914076"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FFFFFF"/>
              </a:solidFill>
              <a:effectLst/>
              <a:uLnTx/>
              <a:uFillTx/>
              <a:latin typeface="Tahoma"/>
              <a:ea typeface="Segoe UI" pitchFamily="34" charset="0"/>
              <a:cs typeface="Calibri" panose="020F0502020204030204" pitchFamily="34" charset="0"/>
            </a:endParaRPr>
          </a:p>
        </p:txBody>
      </p:sp>
      <p:pic>
        <p:nvPicPr>
          <p:cNvPr id="65" name="Graphic 64">
            <a:extLst>
              <a:ext uri="{FF2B5EF4-FFF2-40B4-BE49-F238E27FC236}">
                <a16:creationId xmlns:a16="http://schemas.microsoft.com/office/drawing/2014/main" id="{020E74D1-0526-4387-B3E7-38CD7EFC98C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339850" y="3807844"/>
            <a:ext cx="6598587" cy="806494"/>
          </a:xfrm>
          <a:prstGeom prst="rect">
            <a:avLst/>
          </a:prstGeom>
        </p:spPr>
      </p:pic>
    </p:spTree>
    <p:extLst>
      <p:ext uri="{BB962C8B-B14F-4D97-AF65-F5344CB8AC3E}">
        <p14:creationId xmlns:p14="http://schemas.microsoft.com/office/powerpoint/2010/main" val="2292416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a:extLst>
              <a:ext uri="{FF2B5EF4-FFF2-40B4-BE49-F238E27FC236}">
                <a16:creationId xmlns:a16="http://schemas.microsoft.com/office/drawing/2014/main" id="{DFED7F1E-B083-48C2-A143-902F83F18279}"/>
              </a:ext>
            </a:extLst>
          </p:cNvPr>
          <p:cNvSpPr txBox="1"/>
          <p:nvPr/>
        </p:nvSpPr>
        <p:spPr>
          <a:xfrm>
            <a:off x="3115133" y="1828418"/>
            <a:ext cx="857443" cy="338554"/>
          </a:xfrm>
          <a:prstGeom prst="rect">
            <a:avLst/>
          </a:prstGeom>
          <a:ln>
            <a:noFill/>
          </a:ln>
        </p:spPr>
        <p:txBody>
          <a:bodyPr wrap="square" lIns="0"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3FFC0"/>
                </a:solidFill>
                <a:effectLst/>
                <a:uLnTx/>
                <a:uFillTx/>
                <a:latin typeface="Tahoma" panose="020B0604030504040204" pitchFamily="34" charset="0"/>
                <a:ea typeface="Tahoma" panose="020B0604030504040204" pitchFamily="34" charset="0"/>
                <a:cs typeface="Tahoma" panose="020B0604030504040204" pitchFamily="34" charset="0"/>
              </a:rPr>
              <a:t>Physical</a:t>
            </a:r>
          </a:p>
        </p:txBody>
      </p:sp>
      <p:pic>
        <p:nvPicPr>
          <p:cNvPr id="72" name="Graphic 71">
            <a:extLst>
              <a:ext uri="{FF2B5EF4-FFF2-40B4-BE49-F238E27FC236}">
                <a16:creationId xmlns:a16="http://schemas.microsoft.com/office/drawing/2014/main" id="{6E44FBFF-2A48-464A-B8A5-8F05465FC2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32955" y="2453554"/>
            <a:ext cx="784097" cy="186690"/>
          </a:xfrm>
          <a:prstGeom prst="rect">
            <a:avLst/>
          </a:prstGeom>
        </p:spPr>
      </p:pic>
      <p:pic>
        <p:nvPicPr>
          <p:cNvPr id="73" name="Graphic 72">
            <a:extLst>
              <a:ext uri="{FF2B5EF4-FFF2-40B4-BE49-F238E27FC236}">
                <a16:creationId xmlns:a16="http://schemas.microsoft.com/office/drawing/2014/main" id="{507C83FC-8B83-4380-A016-2AE73070C7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32955" y="2826732"/>
            <a:ext cx="527361" cy="236403"/>
          </a:xfrm>
          <a:prstGeom prst="rect">
            <a:avLst/>
          </a:prstGeom>
        </p:spPr>
      </p:pic>
      <p:pic>
        <p:nvPicPr>
          <p:cNvPr id="74" name="Graphic 73">
            <a:extLst>
              <a:ext uri="{FF2B5EF4-FFF2-40B4-BE49-F238E27FC236}">
                <a16:creationId xmlns:a16="http://schemas.microsoft.com/office/drawing/2014/main" id="{C50EEF09-EB63-47CE-9F7F-8E96240283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76285" y="3217363"/>
            <a:ext cx="252768" cy="252768"/>
          </a:xfrm>
          <a:prstGeom prst="rect">
            <a:avLst/>
          </a:prstGeom>
        </p:spPr>
      </p:pic>
      <p:pic>
        <p:nvPicPr>
          <p:cNvPr id="76" name="Graphic 75">
            <a:extLst>
              <a:ext uri="{FF2B5EF4-FFF2-40B4-BE49-F238E27FC236}">
                <a16:creationId xmlns:a16="http://schemas.microsoft.com/office/drawing/2014/main" id="{6BEDF42B-6D0E-4288-8184-D1D6E776DF3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15849" y="3241269"/>
            <a:ext cx="614864" cy="204954"/>
          </a:xfrm>
          <a:prstGeom prst="rect">
            <a:avLst/>
          </a:prstGeom>
        </p:spPr>
      </p:pic>
      <p:pic>
        <p:nvPicPr>
          <p:cNvPr id="77" name="Graphic 76">
            <a:extLst>
              <a:ext uri="{FF2B5EF4-FFF2-40B4-BE49-F238E27FC236}">
                <a16:creationId xmlns:a16="http://schemas.microsoft.com/office/drawing/2014/main" id="{58D71021-59F2-4B51-B61A-5AF94E1CF9C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3983" y="2544544"/>
            <a:ext cx="719092" cy="97652"/>
          </a:xfrm>
          <a:prstGeom prst="rect">
            <a:avLst/>
          </a:prstGeom>
        </p:spPr>
      </p:pic>
      <p:pic>
        <p:nvPicPr>
          <p:cNvPr id="78" name="Graphic 77">
            <a:extLst>
              <a:ext uri="{FF2B5EF4-FFF2-40B4-BE49-F238E27FC236}">
                <a16:creationId xmlns:a16="http://schemas.microsoft.com/office/drawing/2014/main" id="{3A3876E8-4EC1-4313-A8F3-95FDED9E5D0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85249" y="2920470"/>
            <a:ext cx="621175" cy="182698"/>
          </a:xfrm>
          <a:prstGeom prst="rect">
            <a:avLst/>
          </a:prstGeom>
        </p:spPr>
      </p:pic>
      <p:pic>
        <p:nvPicPr>
          <p:cNvPr id="79" name="Graphic 78">
            <a:extLst>
              <a:ext uri="{FF2B5EF4-FFF2-40B4-BE49-F238E27FC236}">
                <a16:creationId xmlns:a16="http://schemas.microsoft.com/office/drawing/2014/main" id="{8B64A5E2-1818-4E44-B981-71D5B3630E8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28036" y="3315205"/>
            <a:ext cx="1075775" cy="79687"/>
          </a:xfrm>
          <a:prstGeom prst="rect">
            <a:avLst/>
          </a:prstGeom>
        </p:spPr>
      </p:pic>
      <p:sp>
        <p:nvSpPr>
          <p:cNvPr id="81" name="TextBox 80">
            <a:extLst>
              <a:ext uri="{FF2B5EF4-FFF2-40B4-BE49-F238E27FC236}">
                <a16:creationId xmlns:a16="http://schemas.microsoft.com/office/drawing/2014/main" id="{63E61D44-6B76-4282-ADC4-68E22F8E3631}"/>
              </a:ext>
            </a:extLst>
          </p:cNvPr>
          <p:cNvSpPr txBox="1"/>
          <p:nvPr/>
        </p:nvSpPr>
        <p:spPr>
          <a:xfrm>
            <a:off x="1152456" y="1820403"/>
            <a:ext cx="838427" cy="338554"/>
          </a:xfrm>
          <a:prstGeom prst="rect">
            <a:avLst/>
          </a:prstGeom>
          <a:ln>
            <a:noFill/>
          </a:ln>
        </p:spPr>
        <p:txBody>
          <a:bodyPr wrap="square" lIns="0"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3FFC0"/>
                </a:solidFill>
                <a:effectLst/>
                <a:uLnTx/>
                <a:uFillTx/>
                <a:latin typeface="Tahoma" panose="020B0604030504040204" pitchFamily="34" charset="0"/>
                <a:ea typeface="Tahoma" panose="020B0604030504040204" pitchFamily="34" charset="0"/>
                <a:cs typeface="Tahoma" panose="020B0604030504040204" pitchFamily="34" charset="0"/>
              </a:rPr>
              <a:t>Virtual</a:t>
            </a:r>
          </a:p>
        </p:txBody>
      </p:sp>
      <p:cxnSp>
        <p:nvCxnSpPr>
          <p:cNvPr id="88" name="Straight Connector 87">
            <a:extLst>
              <a:ext uri="{FF2B5EF4-FFF2-40B4-BE49-F238E27FC236}">
                <a16:creationId xmlns:a16="http://schemas.microsoft.com/office/drawing/2014/main" id="{900DC941-37F6-4EC2-8850-EB4B6B530872}"/>
              </a:ext>
            </a:extLst>
          </p:cNvPr>
          <p:cNvCxnSpPr>
            <a:cxnSpLocks/>
          </p:cNvCxnSpPr>
          <p:nvPr/>
        </p:nvCxnSpPr>
        <p:spPr>
          <a:xfrm>
            <a:off x="1056268" y="2244268"/>
            <a:ext cx="1034270" cy="0"/>
          </a:xfrm>
          <a:prstGeom prst="line">
            <a:avLst/>
          </a:prstGeom>
          <a:ln w="15875">
            <a:solidFill>
              <a:srgbClr val="43FFC0"/>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0FDE9169-56AC-4E4C-AD44-DBB350E529AC}"/>
              </a:ext>
            </a:extLst>
          </p:cNvPr>
          <p:cNvSpPr txBox="1"/>
          <p:nvPr/>
        </p:nvSpPr>
        <p:spPr>
          <a:xfrm>
            <a:off x="5130311" y="1828417"/>
            <a:ext cx="616346" cy="338554"/>
          </a:xfrm>
          <a:prstGeom prst="rect">
            <a:avLst/>
          </a:prstGeom>
          <a:ln>
            <a:noFill/>
          </a:ln>
        </p:spPr>
        <p:txBody>
          <a:bodyPr wrap="square" lIns="0"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3FFC0"/>
                </a:solidFill>
                <a:effectLst/>
                <a:uLnTx/>
                <a:uFillTx/>
                <a:latin typeface="Tahoma" panose="020B0604030504040204" pitchFamily="34" charset="0"/>
                <a:ea typeface="Tahoma" panose="020B0604030504040204" pitchFamily="34" charset="0"/>
                <a:cs typeface="Tahoma" panose="020B0604030504040204" pitchFamily="34" charset="0"/>
              </a:rPr>
              <a:t>SaaS</a:t>
            </a:r>
          </a:p>
        </p:txBody>
      </p:sp>
      <p:pic>
        <p:nvPicPr>
          <p:cNvPr id="68" name="Graphic 67">
            <a:extLst>
              <a:ext uri="{FF2B5EF4-FFF2-40B4-BE49-F238E27FC236}">
                <a16:creationId xmlns:a16="http://schemas.microsoft.com/office/drawing/2014/main" id="{F1CAD40A-9849-4965-835F-D2BF64266A1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032911" y="2511424"/>
            <a:ext cx="831590" cy="175072"/>
          </a:xfrm>
          <a:prstGeom prst="rect">
            <a:avLst/>
          </a:prstGeom>
        </p:spPr>
      </p:pic>
      <p:pic>
        <p:nvPicPr>
          <p:cNvPr id="70" name="Graphic 69">
            <a:extLst>
              <a:ext uri="{FF2B5EF4-FFF2-40B4-BE49-F238E27FC236}">
                <a16:creationId xmlns:a16="http://schemas.microsoft.com/office/drawing/2014/main" id="{CA2A1025-3369-4E79-8EAD-AD7D1BA2F67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054178" y="2946170"/>
            <a:ext cx="819769" cy="124748"/>
          </a:xfrm>
          <a:prstGeom prst="rect">
            <a:avLst/>
          </a:prstGeom>
        </p:spPr>
      </p:pic>
      <p:sp>
        <p:nvSpPr>
          <p:cNvPr id="57" name="TextBox 56">
            <a:extLst>
              <a:ext uri="{FF2B5EF4-FFF2-40B4-BE49-F238E27FC236}">
                <a16:creationId xmlns:a16="http://schemas.microsoft.com/office/drawing/2014/main" id="{2798BBEF-BE5E-4AD9-A899-DC16816F74C3}"/>
              </a:ext>
            </a:extLst>
          </p:cNvPr>
          <p:cNvSpPr txBox="1"/>
          <p:nvPr/>
        </p:nvSpPr>
        <p:spPr>
          <a:xfrm>
            <a:off x="7085056" y="1828417"/>
            <a:ext cx="679669" cy="338554"/>
          </a:xfrm>
          <a:prstGeom prst="rect">
            <a:avLst/>
          </a:prstGeom>
          <a:ln>
            <a:noFill/>
          </a:ln>
        </p:spPr>
        <p:txBody>
          <a:bodyPr wrap="square" lIns="0"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3FFC0"/>
                </a:solidFill>
                <a:effectLst/>
                <a:uLnTx/>
                <a:uFillTx/>
                <a:latin typeface="Tahoma" panose="020B0604030504040204" pitchFamily="34" charset="0"/>
                <a:ea typeface="Tahoma" panose="020B0604030504040204" pitchFamily="34" charset="0"/>
                <a:cs typeface="Tahoma" panose="020B0604030504040204" pitchFamily="34" charset="0"/>
              </a:rPr>
              <a:t>Cloud</a:t>
            </a:r>
          </a:p>
        </p:txBody>
      </p:sp>
      <p:pic>
        <p:nvPicPr>
          <p:cNvPr id="65" name="Graphic 64">
            <a:extLst>
              <a:ext uri="{FF2B5EF4-FFF2-40B4-BE49-F238E27FC236}">
                <a16:creationId xmlns:a16="http://schemas.microsoft.com/office/drawing/2014/main" id="{F3090CC1-5C75-4621-A1E7-EC6D59725BD7}"/>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057823" y="2753887"/>
            <a:ext cx="1058140" cy="141086"/>
          </a:xfrm>
          <a:prstGeom prst="rect">
            <a:avLst/>
          </a:prstGeom>
        </p:spPr>
      </p:pic>
      <p:pic>
        <p:nvPicPr>
          <p:cNvPr id="66" name="Graphic 65">
            <a:extLst>
              <a:ext uri="{FF2B5EF4-FFF2-40B4-BE49-F238E27FC236}">
                <a16:creationId xmlns:a16="http://schemas.microsoft.com/office/drawing/2014/main" id="{353177BE-1808-4B4C-84BA-D88BFFE090C7}"/>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7085056" y="3027749"/>
            <a:ext cx="879116" cy="189614"/>
          </a:xfrm>
          <a:prstGeom prst="rect">
            <a:avLst/>
          </a:prstGeom>
        </p:spPr>
      </p:pic>
      <p:pic>
        <p:nvPicPr>
          <p:cNvPr id="24" name="Graphic 23">
            <a:extLst>
              <a:ext uri="{FF2B5EF4-FFF2-40B4-BE49-F238E27FC236}">
                <a16:creationId xmlns:a16="http://schemas.microsoft.com/office/drawing/2014/main" id="{5DEAD37B-865C-4D83-8E8F-0344FD7A0BD6}"/>
              </a:ext>
            </a:extLst>
          </p:cNvPr>
          <p:cNvPicPr>
            <a:picLocks noChangeAspect="1"/>
          </p:cNvPicPr>
          <p:nvPr/>
        </p:nvPicPr>
        <p:blipFill>
          <a:blip r:embed="rId25" cstate="print">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7093324" y="3354164"/>
            <a:ext cx="331566" cy="198279"/>
          </a:xfrm>
          <a:prstGeom prst="rect">
            <a:avLst/>
          </a:prstGeom>
        </p:spPr>
      </p:pic>
      <p:pic>
        <p:nvPicPr>
          <p:cNvPr id="75" name="Picture 74">
            <a:extLst>
              <a:ext uri="{FF2B5EF4-FFF2-40B4-BE49-F238E27FC236}">
                <a16:creationId xmlns:a16="http://schemas.microsoft.com/office/drawing/2014/main" id="{A10FA291-65F0-435E-B8AF-72ACBF1F89ED}"/>
              </a:ext>
            </a:extLst>
          </p:cNvPr>
          <p:cNvPicPr>
            <a:picLocks noChangeAspect="1"/>
          </p:cNvPicPr>
          <p:nvPr/>
        </p:nvPicPr>
        <p:blipFill>
          <a:blip r:embed="rId27" cstate="print">
            <a:biLevel thresh="25000"/>
            <a:extLst>
              <a:ext uri="{28A0092B-C50C-407E-A947-70E740481C1C}">
                <a14:useLocalDpi xmlns:a14="http://schemas.microsoft.com/office/drawing/2010/main"/>
              </a:ext>
            </a:extLst>
          </a:blip>
          <a:stretch>
            <a:fillRect/>
          </a:stretch>
        </p:blipFill>
        <p:spPr>
          <a:xfrm>
            <a:off x="7093272" y="2494337"/>
            <a:ext cx="952813" cy="96311"/>
          </a:xfrm>
          <a:prstGeom prst="rect">
            <a:avLst/>
          </a:prstGeom>
        </p:spPr>
      </p:pic>
      <p:cxnSp>
        <p:nvCxnSpPr>
          <p:cNvPr id="29" name="Straight Connector 28">
            <a:extLst>
              <a:ext uri="{FF2B5EF4-FFF2-40B4-BE49-F238E27FC236}">
                <a16:creationId xmlns:a16="http://schemas.microsoft.com/office/drawing/2014/main" id="{A0FDF0DB-C079-4611-9AA0-84AB6D611E55}"/>
              </a:ext>
            </a:extLst>
          </p:cNvPr>
          <p:cNvCxnSpPr>
            <a:cxnSpLocks/>
          </p:cNvCxnSpPr>
          <p:nvPr/>
        </p:nvCxnSpPr>
        <p:spPr>
          <a:xfrm>
            <a:off x="1056268" y="3703153"/>
            <a:ext cx="1034270" cy="0"/>
          </a:xfrm>
          <a:prstGeom prst="line">
            <a:avLst/>
          </a:prstGeom>
          <a:ln w="15875">
            <a:solidFill>
              <a:srgbClr val="43FF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EADA93A-61FD-47F7-98DA-F6233ED61E19}"/>
              </a:ext>
            </a:extLst>
          </p:cNvPr>
          <p:cNvCxnSpPr>
            <a:cxnSpLocks/>
          </p:cNvCxnSpPr>
          <p:nvPr/>
        </p:nvCxnSpPr>
        <p:spPr>
          <a:xfrm>
            <a:off x="2996101" y="2244268"/>
            <a:ext cx="1034270" cy="0"/>
          </a:xfrm>
          <a:prstGeom prst="line">
            <a:avLst/>
          </a:prstGeom>
          <a:ln w="15875">
            <a:solidFill>
              <a:srgbClr val="43FF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C1B4EE3-82FC-40E6-A073-01B81B0EE6A7}"/>
              </a:ext>
            </a:extLst>
          </p:cNvPr>
          <p:cNvCxnSpPr>
            <a:cxnSpLocks/>
          </p:cNvCxnSpPr>
          <p:nvPr/>
        </p:nvCxnSpPr>
        <p:spPr>
          <a:xfrm>
            <a:off x="2996101" y="3703153"/>
            <a:ext cx="1034270" cy="0"/>
          </a:xfrm>
          <a:prstGeom prst="line">
            <a:avLst/>
          </a:prstGeom>
          <a:ln w="15875">
            <a:solidFill>
              <a:srgbClr val="43FF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96B545-7AF0-45B7-8D15-736F1D001E7E}"/>
              </a:ext>
            </a:extLst>
          </p:cNvPr>
          <p:cNvCxnSpPr>
            <a:cxnSpLocks/>
          </p:cNvCxnSpPr>
          <p:nvPr/>
        </p:nvCxnSpPr>
        <p:spPr>
          <a:xfrm>
            <a:off x="5024110" y="2244268"/>
            <a:ext cx="1034270" cy="0"/>
          </a:xfrm>
          <a:prstGeom prst="line">
            <a:avLst/>
          </a:prstGeom>
          <a:ln w="15875">
            <a:solidFill>
              <a:srgbClr val="43FFC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5ACDC93-BCA7-447F-81FB-8C7FE1DDCCCB}"/>
              </a:ext>
            </a:extLst>
          </p:cNvPr>
          <p:cNvCxnSpPr>
            <a:cxnSpLocks/>
          </p:cNvCxnSpPr>
          <p:nvPr/>
        </p:nvCxnSpPr>
        <p:spPr>
          <a:xfrm>
            <a:off x="5024110" y="3703153"/>
            <a:ext cx="1034270" cy="0"/>
          </a:xfrm>
          <a:prstGeom prst="line">
            <a:avLst/>
          </a:prstGeom>
          <a:ln w="15875">
            <a:solidFill>
              <a:srgbClr val="43FFC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5D8B7DE-20F1-448C-A88E-F0DA33DF6FCB}"/>
              </a:ext>
            </a:extLst>
          </p:cNvPr>
          <p:cNvCxnSpPr>
            <a:cxnSpLocks/>
          </p:cNvCxnSpPr>
          <p:nvPr/>
        </p:nvCxnSpPr>
        <p:spPr>
          <a:xfrm>
            <a:off x="6971962" y="2244268"/>
            <a:ext cx="1034270" cy="0"/>
          </a:xfrm>
          <a:prstGeom prst="line">
            <a:avLst/>
          </a:prstGeom>
          <a:ln w="15875">
            <a:solidFill>
              <a:srgbClr val="43FFC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558C8AF-9358-4159-A400-772EAA5BB006}"/>
              </a:ext>
            </a:extLst>
          </p:cNvPr>
          <p:cNvCxnSpPr>
            <a:cxnSpLocks/>
          </p:cNvCxnSpPr>
          <p:nvPr/>
        </p:nvCxnSpPr>
        <p:spPr>
          <a:xfrm>
            <a:off x="6971962" y="3703153"/>
            <a:ext cx="1034270" cy="0"/>
          </a:xfrm>
          <a:prstGeom prst="line">
            <a:avLst/>
          </a:prstGeom>
          <a:ln w="15875">
            <a:solidFill>
              <a:srgbClr val="43FFC0"/>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5552A383-6226-4943-B31C-88BB7208D60E}"/>
              </a:ext>
            </a:extLst>
          </p:cNvPr>
          <p:cNvSpPr txBox="1">
            <a:spLocks/>
          </p:cNvSpPr>
          <p:nvPr/>
        </p:nvSpPr>
        <p:spPr>
          <a:xfrm>
            <a:off x="323847" y="171451"/>
            <a:ext cx="8496299" cy="677108"/>
          </a:xfrm>
          <a:prstGeom prst="rect">
            <a:avLst/>
          </a:prstGeom>
        </p:spPr>
        <p:txBody>
          <a:bodyPr/>
          <a:lstStyle>
            <a:lvl1pPr algn="l" defTabSz="686030" rtl="0" eaLnBrk="1" latinLnBrk="0" hangingPunct="1">
              <a:lnSpc>
                <a:spcPct val="90000"/>
              </a:lnSpc>
              <a:spcBef>
                <a:spcPct val="0"/>
              </a:spcBef>
              <a:buNone/>
              <a:defRPr lang="en-US" sz="4100" b="0" kern="1200" cap="none" spc="0" baseline="0" dirty="0" smtClean="0">
                <a:ln w="3175">
                  <a:noFill/>
                </a:ln>
                <a:solidFill>
                  <a:schemeClr val="bg1"/>
                </a:solidFill>
                <a:effectLst/>
                <a:latin typeface="+mj-lt"/>
                <a:ea typeface="+mn-ea"/>
                <a:cs typeface="Arial" charset="0"/>
              </a:defRPr>
            </a:lvl1pPr>
          </a:lstStyle>
          <a:p>
            <a:pPr marL="0" marR="0" lvl="0" indent="0" algn="l" defTabSz="68603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w="3175">
                  <a:noFill/>
                </a:ln>
                <a:solidFill>
                  <a:srgbClr val="93EB20"/>
                </a:solidFill>
                <a:effectLst/>
                <a:uLnTx/>
                <a:uFillTx/>
                <a:latin typeface="Tahoma"/>
                <a:ea typeface="+mn-ea"/>
                <a:cs typeface="Arial" charset="0"/>
              </a:rPr>
              <a:t>Veeam Breadth of Protection</a:t>
            </a:r>
            <a:endParaRPr kumimoji="0" lang="en-US" sz="3200" b="0" i="0" u="none" strike="noStrike" kern="1200" cap="none" spc="0" normalizeH="0" baseline="0" noProof="0" dirty="0">
              <a:ln w="3175">
                <a:noFill/>
              </a:ln>
              <a:solidFill>
                <a:srgbClr val="93EB20"/>
              </a:solidFill>
              <a:effectLst/>
              <a:uLnTx/>
              <a:uFillTx/>
              <a:latin typeface="Tahoma"/>
              <a:ea typeface="+mn-ea"/>
              <a:cs typeface="Arial" charset="0"/>
            </a:endParaRPr>
          </a:p>
        </p:txBody>
      </p:sp>
    </p:spTree>
    <p:extLst>
      <p:ext uri="{BB962C8B-B14F-4D97-AF65-F5344CB8AC3E}">
        <p14:creationId xmlns:p14="http://schemas.microsoft.com/office/powerpoint/2010/main" val="30139794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anim calcmode="lin" valueType="num">
                                      <p:cBhvr>
                                        <p:cTn id="8" dur="1000" fill="hold"/>
                                        <p:tgtEl>
                                          <p:spTgt spid="77"/>
                                        </p:tgtEl>
                                        <p:attrNameLst>
                                          <p:attrName>ppt_x</p:attrName>
                                        </p:attrNameLst>
                                      </p:cBhvr>
                                      <p:tavLst>
                                        <p:tav tm="0">
                                          <p:val>
                                            <p:strVal val="#ppt_x"/>
                                          </p:val>
                                        </p:tav>
                                        <p:tav tm="100000">
                                          <p:val>
                                            <p:strVal val="#ppt_x"/>
                                          </p:val>
                                        </p:tav>
                                      </p:tavLst>
                                    </p:anim>
                                    <p:anim calcmode="lin" valueType="num">
                                      <p:cBhvr>
                                        <p:cTn id="9" dur="1000" fill="hold"/>
                                        <p:tgtEl>
                                          <p:spTgt spid="7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1000"/>
                                        <p:tgtEl>
                                          <p:spTgt spid="78"/>
                                        </p:tgtEl>
                                      </p:cBhvr>
                                    </p:animEffect>
                                    <p:anim calcmode="lin" valueType="num">
                                      <p:cBhvr>
                                        <p:cTn id="13" dur="1000" fill="hold"/>
                                        <p:tgtEl>
                                          <p:spTgt spid="78"/>
                                        </p:tgtEl>
                                        <p:attrNameLst>
                                          <p:attrName>ppt_x</p:attrName>
                                        </p:attrNameLst>
                                      </p:cBhvr>
                                      <p:tavLst>
                                        <p:tav tm="0">
                                          <p:val>
                                            <p:strVal val="#ppt_x"/>
                                          </p:val>
                                        </p:tav>
                                        <p:tav tm="100000">
                                          <p:val>
                                            <p:strVal val="#ppt_x"/>
                                          </p:val>
                                        </p:tav>
                                      </p:tavLst>
                                    </p:anim>
                                    <p:anim calcmode="lin" valueType="num">
                                      <p:cBhvr>
                                        <p:cTn id="14" dur="1000" fill="hold"/>
                                        <p:tgtEl>
                                          <p:spTgt spid="7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1000"/>
                                        <p:tgtEl>
                                          <p:spTgt spid="79"/>
                                        </p:tgtEl>
                                      </p:cBhvr>
                                    </p:animEffect>
                                    <p:anim calcmode="lin" valueType="num">
                                      <p:cBhvr>
                                        <p:cTn id="18" dur="1000" fill="hold"/>
                                        <p:tgtEl>
                                          <p:spTgt spid="79"/>
                                        </p:tgtEl>
                                        <p:attrNameLst>
                                          <p:attrName>ppt_x</p:attrName>
                                        </p:attrNameLst>
                                      </p:cBhvr>
                                      <p:tavLst>
                                        <p:tav tm="0">
                                          <p:val>
                                            <p:strVal val="#ppt_x"/>
                                          </p:val>
                                        </p:tav>
                                        <p:tav tm="100000">
                                          <p:val>
                                            <p:strVal val="#ppt_x"/>
                                          </p:val>
                                        </p:tav>
                                      </p:tavLst>
                                    </p:anim>
                                    <p:anim calcmode="lin" valueType="num">
                                      <p:cBhvr>
                                        <p:cTn id="19" dur="1000" fill="hold"/>
                                        <p:tgtEl>
                                          <p:spTgt spid="7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1000"/>
                                        <p:tgtEl>
                                          <p:spTgt spid="81"/>
                                        </p:tgtEl>
                                      </p:cBhvr>
                                    </p:animEffect>
                                    <p:anim calcmode="lin" valueType="num">
                                      <p:cBhvr>
                                        <p:cTn id="23" dur="1000" fill="hold"/>
                                        <p:tgtEl>
                                          <p:spTgt spid="81"/>
                                        </p:tgtEl>
                                        <p:attrNameLst>
                                          <p:attrName>ppt_x</p:attrName>
                                        </p:attrNameLst>
                                      </p:cBhvr>
                                      <p:tavLst>
                                        <p:tav tm="0">
                                          <p:val>
                                            <p:strVal val="#ppt_x"/>
                                          </p:val>
                                        </p:tav>
                                        <p:tav tm="100000">
                                          <p:val>
                                            <p:strVal val="#ppt_x"/>
                                          </p:val>
                                        </p:tav>
                                      </p:tavLst>
                                    </p:anim>
                                    <p:anim calcmode="lin" valueType="num">
                                      <p:cBhvr>
                                        <p:cTn id="24" dur="1000" fill="hold"/>
                                        <p:tgtEl>
                                          <p:spTgt spid="8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fade">
                                      <p:cBhvr>
                                        <p:cTn id="27" dur="1000"/>
                                        <p:tgtEl>
                                          <p:spTgt spid="88"/>
                                        </p:tgtEl>
                                      </p:cBhvr>
                                    </p:animEffect>
                                    <p:anim calcmode="lin" valueType="num">
                                      <p:cBhvr>
                                        <p:cTn id="28" dur="1000" fill="hold"/>
                                        <p:tgtEl>
                                          <p:spTgt spid="88"/>
                                        </p:tgtEl>
                                        <p:attrNameLst>
                                          <p:attrName>ppt_x</p:attrName>
                                        </p:attrNameLst>
                                      </p:cBhvr>
                                      <p:tavLst>
                                        <p:tav tm="0">
                                          <p:val>
                                            <p:strVal val="#ppt_x"/>
                                          </p:val>
                                        </p:tav>
                                        <p:tav tm="100000">
                                          <p:val>
                                            <p:strVal val="#ppt_x"/>
                                          </p:val>
                                        </p:tav>
                                      </p:tavLst>
                                    </p:anim>
                                    <p:anim calcmode="lin" valueType="num">
                                      <p:cBhvr>
                                        <p:cTn id="29" dur="1000" fill="hold"/>
                                        <p:tgtEl>
                                          <p:spTgt spid="8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fade">
                                      <p:cBhvr>
                                        <p:cTn id="38" dur="1000"/>
                                        <p:tgtEl>
                                          <p:spTgt spid="71"/>
                                        </p:tgtEl>
                                      </p:cBhvr>
                                    </p:animEffect>
                                    <p:anim calcmode="lin" valueType="num">
                                      <p:cBhvr>
                                        <p:cTn id="39" dur="1000" fill="hold"/>
                                        <p:tgtEl>
                                          <p:spTgt spid="71"/>
                                        </p:tgtEl>
                                        <p:attrNameLst>
                                          <p:attrName>ppt_x</p:attrName>
                                        </p:attrNameLst>
                                      </p:cBhvr>
                                      <p:tavLst>
                                        <p:tav tm="0">
                                          <p:val>
                                            <p:strVal val="#ppt_x"/>
                                          </p:val>
                                        </p:tav>
                                        <p:tav tm="100000">
                                          <p:val>
                                            <p:strVal val="#ppt_x"/>
                                          </p:val>
                                        </p:tav>
                                      </p:tavLst>
                                    </p:anim>
                                    <p:anim calcmode="lin" valueType="num">
                                      <p:cBhvr>
                                        <p:cTn id="40" dur="1000" fill="hold"/>
                                        <p:tgtEl>
                                          <p:spTgt spid="7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1000"/>
                                        <p:tgtEl>
                                          <p:spTgt spid="72"/>
                                        </p:tgtEl>
                                      </p:cBhvr>
                                    </p:animEffect>
                                    <p:anim calcmode="lin" valueType="num">
                                      <p:cBhvr>
                                        <p:cTn id="44" dur="1000" fill="hold"/>
                                        <p:tgtEl>
                                          <p:spTgt spid="72"/>
                                        </p:tgtEl>
                                        <p:attrNameLst>
                                          <p:attrName>ppt_x</p:attrName>
                                        </p:attrNameLst>
                                      </p:cBhvr>
                                      <p:tavLst>
                                        <p:tav tm="0">
                                          <p:val>
                                            <p:strVal val="#ppt_x"/>
                                          </p:val>
                                        </p:tav>
                                        <p:tav tm="100000">
                                          <p:val>
                                            <p:strVal val="#ppt_x"/>
                                          </p:val>
                                        </p:tav>
                                      </p:tavLst>
                                    </p:anim>
                                    <p:anim calcmode="lin" valueType="num">
                                      <p:cBhvr>
                                        <p:cTn id="45" dur="1000" fill="hold"/>
                                        <p:tgtEl>
                                          <p:spTgt spid="7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fade">
                                      <p:cBhvr>
                                        <p:cTn id="48" dur="1000"/>
                                        <p:tgtEl>
                                          <p:spTgt spid="73"/>
                                        </p:tgtEl>
                                      </p:cBhvr>
                                    </p:animEffect>
                                    <p:anim calcmode="lin" valueType="num">
                                      <p:cBhvr>
                                        <p:cTn id="49" dur="1000" fill="hold"/>
                                        <p:tgtEl>
                                          <p:spTgt spid="73"/>
                                        </p:tgtEl>
                                        <p:attrNameLst>
                                          <p:attrName>ppt_x</p:attrName>
                                        </p:attrNameLst>
                                      </p:cBhvr>
                                      <p:tavLst>
                                        <p:tav tm="0">
                                          <p:val>
                                            <p:strVal val="#ppt_x"/>
                                          </p:val>
                                        </p:tav>
                                        <p:tav tm="100000">
                                          <p:val>
                                            <p:strVal val="#ppt_x"/>
                                          </p:val>
                                        </p:tav>
                                      </p:tavLst>
                                    </p:anim>
                                    <p:anim calcmode="lin" valueType="num">
                                      <p:cBhvr>
                                        <p:cTn id="50" dur="1000" fill="hold"/>
                                        <p:tgtEl>
                                          <p:spTgt spid="7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74"/>
                                        </p:tgtEl>
                                        <p:attrNameLst>
                                          <p:attrName>style.visibility</p:attrName>
                                        </p:attrNameLst>
                                      </p:cBhvr>
                                      <p:to>
                                        <p:strVal val="visible"/>
                                      </p:to>
                                    </p:set>
                                    <p:animEffect transition="in" filter="fade">
                                      <p:cBhvr>
                                        <p:cTn id="53" dur="1000"/>
                                        <p:tgtEl>
                                          <p:spTgt spid="74"/>
                                        </p:tgtEl>
                                      </p:cBhvr>
                                    </p:animEffect>
                                    <p:anim calcmode="lin" valueType="num">
                                      <p:cBhvr>
                                        <p:cTn id="54" dur="1000" fill="hold"/>
                                        <p:tgtEl>
                                          <p:spTgt spid="74"/>
                                        </p:tgtEl>
                                        <p:attrNameLst>
                                          <p:attrName>ppt_x</p:attrName>
                                        </p:attrNameLst>
                                      </p:cBhvr>
                                      <p:tavLst>
                                        <p:tav tm="0">
                                          <p:val>
                                            <p:strVal val="#ppt_x"/>
                                          </p:val>
                                        </p:tav>
                                        <p:tav tm="100000">
                                          <p:val>
                                            <p:strVal val="#ppt_x"/>
                                          </p:val>
                                        </p:tav>
                                      </p:tavLst>
                                    </p:anim>
                                    <p:anim calcmode="lin" valueType="num">
                                      <p:cBhvr>
                                        <p:cTn id="55" dur="1000" fill="hold"/>
                                        <p:tgtEl>
                                          <p:spTgt spid="74"/>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1000"/>
                                        <p:tgtEl>
                                          <p:spTgt spid="30"/>
                                        </p:tgtEl>
                                      </p:cBhvr>
                                    </p:animEffect>
                                    <p:anim calcmode="lin" valueType="num">
                                      <p:cBhvr>
                                        <p:cTn id="64" dur="1000" fill="hold"/>
                                        <p:tgtEl>
                                          <p:spTgt spid="30"/>
                                        </p:tgtEl>
                                        <p:attrNameLst>
                                          <p:attrName>ppt_x</p:attrName>
                                        </p:attrNameLst>
                                      </p:cBhvr>
                                      <p:tavLst>
                                        <p:tav tm="0">
                                          <p:val>
                                            <p:strVal val="#ppt_x"/>
                                          </p:val>
                                        </p:tav>
                                        <p:tav tm="100000">
                                          <p:val>
                                            <p:strVal val="#ppt_x"/>
                                          </p:val>
                                        </p:tav>
                                      </p:tavLst>
                                    </p:anim>
                                    <p:anim calcmode="lin" valueType="num">
                                      <p:cBhvr>
                                        <p:cTn id="65" dur="1000" fill="hold"/>
                                        <p:tgtEl>
                                          <p:spTgt spid="30"/>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1000" fill="hold"/>
                                        <p:tgtEl>
                                          <p:spTgt spid="31"/>
                                        </p:tgtEl>
                                        <p:attrNameLst>
                                          <p:attrName>ppt_y</p:attrName>
                                        </p:attrNameLst>
                                      </p:cBhvr>
                                      <p:tavLst>
                                        <p:tav tm="0">
                                          <p:val>
                                            <p:strVal val="#ppt_y+.1"/>
                                          </p:val>
                                        </p:tav>
                                        <p:tav tm="100000">
                                          <p:val>
                                            <p:strVal val="#ppt_y"/>
                                          </p:val>
                                        </p:tav>
                                      </p:tavLst>
                                    </p:anim>
                                  </p:childTnLst>
                                </p:cTn>
                              </p:par>
                            </p:childTnLst>
                          </p:cTn>
                        </p:par>
                        <p:par>
                          <p:cTn id="71" fill="hold">
                            <p:stCondLst>
                              <p:cond delay="2000"/>
                            </p:stCondLst>
                            <p:childTnLst>
                              <p:par>
                                <p:cTn id="72" presetID="42" presetClass="entr" presetSubtype="0" fill="hold" grpId="0" nodeType="after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fade">
                                      <p:cBhvr>
                                        <p:cTn id="74" dur="1000"/>
                                        <p:tgtEl>
                                          <p:spTgt spid="67"/>
                                        </p:tgtEl>
                                      </p:cBhvr>
                                    </p:animEffect>
                                    <p:anim calcmode="lin" valueType="num">
                                      <p:cBhvr>
                                        <p:cTn id="75" dur="1000" fill="hold"/>
                                        <p:tgtEl>
                                          <p:spTgt spid="67"/>
                                        </p:tgtEl>
                                        <p:attrNameLst>
                                          <p:attrName>ppt_x</p:attrName>
                                        </p:attrNameLst>
                                      </p:cBhvr>
                                      <p:tavLst>
                                        <p:tav tm="0">
                                          <p:val>
                                            <p:strVal val="#ppt_x"/>
                                          </p:val>
                                        </p:tav>
                                        <p:tav tm="100000">
                                          <p:val>
                                            <p:strVal val="#ppt_x"/>
                                          </p:val>
                                        </p:tav>
                                      </p:tavLst>
                                    </p:anim>
                                    <p:anim calcmode="lin" valueType="num">
                                      <p:cBhvr>
                                        <p:cTn id="76" dur="1000" fill="hold"/>
                                        <p:tgtEl>
                                          <p:spTgt spid="67"/>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fade">
                                      <p:cBhvr>
                                        <p:cTn id="79" dur="1000"/>
                                        <p:tgtEl>
                                          <p:spTgt spid="68"/>
                                        </p:tgtEl>
                                      </p:cBhvr>
                                    </p:animEffect>
                                    <p:anim calcmode="lin" valueType="num">
                                      <p:cBhvr>
                                        <p:cTn id="80" dur="1000" fill="hold"/>
                                        <p:tgtEl>
                                          <p:spTgt spid="68"/>
                                        </p:tgtEl>
                                        <p:attrNameLst>
                                          <p:attrName>ppt_x</p:attrName>
                                        </p:attrNameLst>
                                      </p:cBhvr>
                                      <p:tavLst>
                                        <p:tav tm="0">
                                          <p:val>
                                            <p:strVal val="#ppt_x"/>
                                          </p:val>
                                        </p:tav>
                                        <p:tav tm="100000">
                                          <p:val>
                                            <p:strVal val="#ppt_x"/>
                                          </p:val>
                                        </p:tav>
                                      </p:tavLst>
                                    </p:anim>
                                    <p:anim calcmode="lin" valueType="num">
                                      <p:cBhvr>
                                        <p:cTn id="81" dur="1000" fill="hold"/>
                                        <p:tgtEl>
                                          <p:spTgt spid="68"/>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1000"/>
                                        <p:tgtEl>
                                          <p:spTgt spid="34"/>
                                        </p:tgtEl>
                                      </p:cBhvr>
                                    </p:animEffect>
                                    <p:anim calcmode="lin" valueType="num">
                                      <p:cBhvr>
                                        <p:cTn id="90" dur="1000" fill="hold"/>
                                        <p:tgtEl>
                                          <p:spTgt spid="34"/>
                                        </p:tgtEl>
                                        <p:attrNameLst>
                                          <p:attrName>ppt_x</p:attrName>
                                        </p:attrNameLst>
                                      </p:cBhvr>
                                      <p:tavLst>
                                        <p:tav tm="0">
                                          <p:val>
                                            <p:strVal val="#ppt_x"/>
                                          </p:val>
                                        </p:tav>
                                        <p:tav tm="100000">
                                          <p:val>
                                            <p:strVal val="#ppt_x"/>
                                          </p:val>
                                        </p:tav>
                                      </p:tavLst>
                                    </p:anim>
                                    <p:anim calcmode="lin" valueType="num">
                                      <p:cBhvr>
                                        <p:cTn id="91" dur="1000" fill="hold"/>
                                        <p:tgtEl>
                                          <p:spTgt spid="34"/>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1000" fill="hold"/>
                                        <p:tgtEl>
                                          <p:spTgt spid="35"/>
                                        </p:tgtEl>
                                        <p:attrNameLst>
                                          <p:attrName>ppt_y</p:attrName>
                                        </p:attrNameLst>
                                      </p:cBhvr>
                                      <p:tavLst>
                                        <p:tav tm="0">
                                          <p:val>
                                            <p:strVal val="#ppt_y+.1"/>
                                          </p:val>
                                        </p:tav>
                                        <p:tav tm="100000">
                                          <p:val>
                                            <p:strVal val="#ppt_y"/>
                                          </p:val>
                                        </p:tav>
                                      </p:tavLst>
                                    </p:anim>
                                  </p:childTnLst>
                                </p:cTn>
                              </p:par>
                            </p:childTnLst>
                          </p:cTn>
                        </p:par>
                        <p:par>
                          <p:cTn id="97" fill="hold">
                            <p:stCondLst>
                              <p:cond delay="3000"/>
                            </p:stCondLst>
                            <p:childTnLst>
                              <p:par>
                                <p:cTn id="98" presetID="42" presetClass="entr" presetSubtype="0" fill="hold" grpId="0" nodeType="afterEffect">
                                  <p:stCondLst>
                                    <p:cond delay="0"/>
                                  </p:stCondLst>
                                  <p:childTnLst>
                                    <p:set>
                                      <p:cBhvr>
                                        <p:cTn id="99" dur="1" fill="hold">
                                          <p:stCondLst>
                                            <p:cond delay="0"/>
                                          </p:stCondLst>
                                        </p:cTn>
                                        <p:tgtEl>
                                          <p:spTgt spid="57"/>
                                        </p:tgtEl>
                                        <p:attrNameLst>
                                          <p:attrName>style.visibility</p:attrName>
                                        </p:attrNameLst>
                                      </p:cBhvr>
                                      <p:to>
                                        <p:strVal val="visible"/>
                                      </p:to>
                                    </p:set>
                                    <p:animEffect transition="in" filter="fade">
                                      <p:cBhvr>
                                        <p:cTn id="100" dur="1000"/>
                                        <p:tgtEl>
                                          <p:spTgt spid="57"/>
                                        </p:tgtEl>
                                      </p:cBhvr>
                                    </p:animEffect>
                                    <p:anim calcmode="lin" valueType="num">
                                      <p:cBhvr>
                                        <p:cTn id="101" dur="1000" fill="hold"/>
                                        <p:tgtEl>
                                          <p:spTgt spid="57"/>
                                        </p:tgtEl>
                                        <p:attrNameLst>
                                          <p:attrName>ppt_x</p:attrName>
                                        </p:attrNameLst>
                                      </p:cBhvr>
                                      <p:tavLst>
                                        <p:tav tm="0">
                                          <p:val>
                                            <p:strVal val="#ppt_x"/>
                                          </p:val>
                                        </p:tav>
                                        <p:tav tm="100000">
                                          <p:val>
                                            <p:strVal val="#ppt_x"/>
                                          </p:val>
                                        </p:tav>
                                      </p:tavLst>
                                    </p:anim>
                                    <p:anim calcmode="lin" valueType="num">
                                      <p:cBhvr>
                                        <p:cTn id="102" dur="1000" fill="hold"/>
                                        <p:tgtEl>
                                          <p:spTgt spid="57"/>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66"/>
                                        </p:tgtEl>
                                        <p:attrNameLst>
                                          <p:attrName>style.visibility</p:attrName>
                                        </p:attrNameLst>
                                      </p:cBhvr>
                                      <p:to>
                                        <p:strVal val="visible"/>
                                      </p:to>
                                    </p:set>
                                    <p:animEffect transition="in" filter="fade">
                                      <p:cBhvr>
                                        <p:cTn id="110" dur="1000"/>
                                        <p:tgtEl>
                                          <p:spTgt spid="66"/>
                                        </p:tgtEl>
                                      </p:cBhvr>
                                    </p:animEffect>
                                    <p:anim calcmode="lin" valueType="num">
                                      <p:cBhvr>
                                        <p:cTn id="111" dur="1000" fill="hold"/>
                                        <p:tgtEl>
                                          <p:spTgt spid="66"/>
                                        </p:tgtEl>
                                        <p:attrNameLst>
                                          <p:attrName>ppt_x</p:attrName>
                                        </p:attrNameLst>
                                      </p:cBhvr>
                                      <p:tavLst>
                                        <p:tav tm="0">
                                          <p:val>
                                            <p:strVal val="#ppt_x"/>
                                          </p:val>
                                        </p:tav>
                                        <p:tav tm="100000">
                                          <p:val>
                                            <p:strVal val="#ppt_x"/>
                                          </p:val>
                                        </p:tav>
                                      </p:tavLst>
                                    </p:anim>
                                    <p:anim calcmode="lin" valueType="num">
                                      <p:cBhvr>
                                        <p:cTn id="112" dur="1000" fill="hold"/>
                                        <p:tgtEl>
                                          <p:spTgt spid="66"/>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fade">
                                      <p:cBhvr>
                                        <p:cTn id="115" dur="1000"/>
                                        <p:tgtEl>
                                          <p:spTgt spid="24"/>
                                        </p:tgtEl>
                                      </p:cBhvr>
                                    </p:animEffect>
                                    <p:anim calcmode="lin" valueType="num">
                                      <p:cBhvr>
                                        <p:cTn id="116" dur="1000" fill="hold"/>
                                        <p:tgtEl>
                                          <p:spTgt spid="24"/>
                                        </p:tgtEl>
                                        <p:attrNameLst>
                                          <p:attrName>ppt_x</p:attrName>
                                        </p:attrNameLst>
                                      </p:cBhvr>
                                      <p:tavLst>
                                        <p:tav tm="0">
                                          <p:val>
                                            <p:strVal val="#ppt_x"/>
                                          </p:val>
                                        </p:tav>
                                        <p:tav tm="100000">
                                          <p:val>
                                            <p:strVal val="#ppt_x"/>
                                          </p:val>
                                        </p:tav>
                                      </p:tavLst>
                                    </p:anim>
                                    <p:anim calcmode="lin" valueType="num">
                                      <p:cBhvr>
                                        <p:cTn id="117" dur="1000" fill="hold"/>
                                        <p:tgtEl>
                                          <p:spTgt spid="24"/>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75"/>
                                        </p:tgtEl>
                                        <p:attrNameLst>
                                          <p:attrName>style.visibility</p:attrName>
                                        </p:attrNameLst>
                                      </p:cBhvr>
                                      <p:to>
                                        <p:strVal val="visible"/>
                                      </p:to>
                                    </p:set>
                                    <p:animEffect transition="in" filter="fade">
                                      <p:cBhvr>
                                        <p:cTn id="120" dur="1000"/>
                                        <p:tgtEl>
                                          <p:spTgt spid="75"/>
                                        </p:tgtEl>
                                      </p:cBhvr>
                                    </p:animEffect>
                                    <p:anim calcmode="lin" valueType="num">
                                      <p:cBhvr>
                                        <p:cTn id="121" dur="1000" fill="hold"/>
                                        <p:tgtEl>
                                          <p:spTgt spid="75"/>
                                        </p:tgtEl>
                                        <p:attrNameLst>
                                          <p:attrName>ppt_x</p:attrName>
                                        </p:attrNameLst>
                                      </p:cBhvr>
                                      <p:tavLst>
                                        <p:tav tm="0">
                                          <p:val>
                                            <p:strVal val="#ppt_x"/>
                                          </p:val>
                                        </p:tav>
                                        <p:tav tm="100000">
                                          <p:val>
                                            <p:strVal val="#ppt_x"/>
                                          </p:val>
                                        </p:tav>
                                      </p:tavLst>
                                    </p:anim>
                                    <p:anim calcmode="lin" valueType="num">
                                      <p:cBhvr>
                                        <p:cTn id="122" dur="1000" fill="hold"/>
                                        <p:tgtEl>
                                          <p:spTgt spid="75"/>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0"/>
                                  </p:stCondLst>
                                  <p:childTnLst>
                                    <p:set>
                                      <p:cBhvr>
                                        <p:cTn id="129" dur="1" fill="hold">
                                          <p:stCondLst>
                                            <p:cond delay="0"/>
                                          </p:stCondLst>
                                        </p:cTn>
                                        <p:tgtEl>
                                          <p:spTgt spid="37"/>
                                        </p:tgtEl>
                                        <p:attrNameLst>
                                          <p:attrName>style.visibility</p:attrName>
                                        </p:attrNameLst>
                                      </p:cBhvr>
                                      <p:to>
                                        <p:strVal val="visible"/>
                                      </p:to>
                                    </p:set>
                                    <p:animEffect transition="in" filter="fade">
                                      <p:cBhvr>
                                        <p:cTn id="130" dur="1000"/>
                                        <p:tgtEl>
                                          <p:spTgt spid="37"/>
                                        </p:tgtEl>
                                      </p:cBhvr>
                                    </p:animEffect>
                                    <p:anim calcmode="lin" valueType="num">
                                      <p:cBhvr>
                                        <p:cTn id="131" dur="1000" fill="hold"/>
                                        <p:tgtEl>
                                          <p:spTgt spid="37"/>
                                        </p:tgtEl>
                                        <p:attrNameLst>
                                          <p:attrName>ppt_x</p:attrName>
                                        </p:attrNameLst>
                                      </p:cBhvr>
                                      <p:tavLst>
                                        <p:tav tm="0">
                                          <p:val>
                                            <p:strVal val="#ppt_x"/>
                                          </p:val>
                                        </p:tav>
                                        <p:tav tm="100000">
                                          <p:val>
                                            <p:strVal val="#ppt_x"/>
                                          </p:val>
                                        </p:tav>
                                      </p:tavLst>
                                    </p:anim>
                                    <p:anim calcmode="lin" valueType="num">
                                      <p:cBhvr>
                                        <p:cTn id="13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1" grpId="0"/>
      <p:bldP spid="67"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B52CF05C-C0E2-4917-AF47-C297DBD229CD}"/>
              </a:ext>
            </a:extLst>
          </p:cNvPr>
          <p:cNvSpPr>
            <a:spLocks noGrp="1"/>
          </p:cNvSpPr>
          <p:nvPr/>
        </p:nvSpPr>
        <p:spPr>
          <a:xfrm>
            <a:off x="308368" y="1733499"/>
            <a:ext cx="7355679" cy="747897"/>
          </a:xfrm>
          <a:prstGeom prst="rect">
            <a:avLst/>
          </a:prstGeom>
        </p:spPr>
        <p:txBody>
          <a:bodyPr vert="horz" wrap="square" lIns="0" tIns="0" rIns="0" bIns="0" rtlCol="0">
            <a:noAutofit/>
          </a:bodyPr>
          <a:lstStyle>
            <a:lvl1pPr marL="0" indent="0" algn="l" defTabSz="686030" rtl="0" eaLnBrk="1" latinLnBrk="0" hangingPunct="1">
              <a:lnSpc>
                <a:spcPct val="100000"/>
              </a:lnSpc>
              <a:spcBef>
                <a:spcPts val="0"/>
              </a:spcBef>
              <a:buSzPct val="90000"/>
              <a:buFont typeface="Arial" pitchFamily="34" charset="0"/>
              <a:buNone/>
              <a:defRPr sz="5400" i="0" kern="1200" spc="0" baseline="0">
                <a:solidFill>
                  <a:schemeClr val="bg1"/>
                </a:solidFill>
                <a:latin typeface="+mj-lt"/>
                <a:ea typeface="+mn-ea"/>
                <a:cs typeface="+mn-cs"/>
              </a:defRPr>
            </a:lvl1pPr>
            <a:lvl2pPr marL="472856" indent="-213202" algn="l" defTabSz="686030" rtl="0" eaLnBrk="1" latinLnBrk="0" hangingPunct="1">
              <a:lnSpc>
                <a:spcPct val="90000"/>
              </a:lnSpc>
              <a:spcBef>
                <a:spcPct val="20000"/>
              </a:spcBef>
              <a:buSzPct val="90000"/>
              <a:buFont typeface="Arial" pitchFamily="34" charset="0"/>
              <a:buChar char="•"/>
              <a:tabLst>
                <a:tab pos="472856" algn="l"/>
              </a:tabLst>
              <a:defRPr sz="2100" kern="1200" spc="0">
                <a:solidFill>
                  <a:schemeClr val="bg1"/>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a:solidFill>
                  <a:schemeClr val="bg1"/>
                </a:soli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500" kern="1200" spc="0">
                <a:solidFill>
                  <a:schemeClr val="bg1"/>
                </a:soli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6030" rtl="0" eaLnBrk="1" fontAlgn="auto" latinLnBrk="0" hangingPunct="1">
              <a:lnSpc>
                <a:spcPct val="100000"/>
              </a:lnSpc>
              <a:spcBef>
                <a:spcPts val="0"/>
              </a:spcBef>
              <a:spcAft>
                <a:spcPts val="0"/>
              </a:spcAft>
              <a:buClrTx/>
              <a:buSzPct val="90000"/>
              <a:buFont typeface="Arial" pitchFamily="34" charset="0"/>
              <a:buNone/>
              <a:tabLst/>
              <a:defRPr/>
            </a:pPr>
            <a:endParaRPr kumimoji="0" lang="ru-RU" sz="5400" b="0" i="0" u="none" strike="noStrike" kern="1200" cap="none" spc="0" normalizeH="0" baseline="0" noProof="0" dirty="0">
              <a:ln>
                <a:noFill/>
              </a:ln>
              <a:solidFill>
                <a:srgbClr val="FFFFFF"/>
              </a:solidFill>
              <a:effectLst/>
              <a:uLnTx/>
              <a:uFillTx/>
              <a:latin typeface="Tahoma"/>
              <a:ea typeface="+mn-ea"/>
              <a:cs typeface="+mn-cs"/>
            </a:endParaRPr>
          </a:p>
        </p:txBody>
      </p:sp>
      <p:sp>
        <p:nvSpPr>
          <p:cNvPr id="2" name="Text Placeholder 1">
            <a:extLst>
              <a:ext uri="{FF2B5EF4-FFF2-40B4-BE49-F238E27FC236}">
                <a16:creationId xmlns:a16="http://schemas.microsoft.com/office/drawing/2014/main" id="{79792DDA-ECFF-433D-B343-0D5001A62803}"/>
              </a:ext>
            </a:extLst>
          </p:cNvPr>
          <p:cNvSpPr>
            <a:spLocks noGrp="1"/>
          </p:cNvSpPr>
          <p:nvPr>
            <p:ph type="body" sz="quarter" idx="10"/>
          </p:nvPr>
        </p:nvSpPr>
        <p:spPr>
          <a:xfrm>
            <a:off x="360000" y="2197802"/>
            <a:ext cx="7448550" cy="430887"/>
          </a:xfrm>
        </p:spPr>
        <p:txBody>
          <a:bodyPr/>
          <a:lstStyle/>
          <a:p>
            <a:r>
              <a:rPr lang="en-US" sz="2800" dirty="0">
                <a:solidFill>
                  <a:schemeClr val="bg1"/>
                </a:solidFill>
              </a:rPr>
              <a:t>Veeam - The New Normal</a:t>
            </a:r>
          </a:p>
        </p:txBody>
      </p:sp>
    </p:spTree>
    <p:extLst>
      <p:ext uri="{BB962C8B-B14F-4D97-AF65-F5344CB8AC3E}">
        <p14:creationId xmlns:p14="http://schemas.microsoft.com/office/powerpoint/2010/main" val="426107115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bwMode="auto">
          <a:xfrm>
            <a:off x="6902397" y="3800775"/>
            <a:ext cx="1864889" cy="632917"/>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marL="0" marR="0" lvl="0" indent="0" algn="ctr" defTabSz="914031" rtl="0" eaLnBrk="1" fontAlgn="base" latinLnBrk="0" hangingPunct="1">
              <a:lnSpc>
                <a:spcPct val="100000"/>
              </a:lnSpc>
              <a:spcBef>
                <a:spcPct val="0"/>
              </a:spcBef>
              <a:spcAft>
                <a:spcPct val="0"/>
              </a:spcAft>
              <a:buClrTx/>
              <a:buSzTx/>
              <a:buFontTx/>
              <a:buNone/>
              <a:tabLst/>
              <a:defRPr/>
            </a:pPr>
            <a:endParaRPr kumimoji="0" lang="ru-RU" sz="1800" b="0" i="0" u="none" strike="noStrike" kern="0" cap="none" spc="0" normalizeH="0" baseline="0" noProof="0" err="1">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50" name="Rectangle 49"/>
          <p:cNvSpPr/>
          <p:nvPr/>
        </p:nvSpPr>
        <p:spPr bwMode="auto">
          <a:xfrm>
            <a:off x="3304300" y="3684792"/>
            <a:ext cx="1864889" cy="759169"/>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marL="0" marR="0" lvl="0" indent="0" algn="ctr" defTabSz="914031" rtl="0" eaLnBrk="1" fontAlgn="base" latinLnBrk="0" hangingPunct="1">
              <a:lnSpc>
                <a:spcPct val="100000"/>
              </a:lnSpc>
              <a:spcBef>
                <a:spcPct val="0"/>
              </a:spcBef>
              <a:spcAft>
                <a:spcPct val="0"/>
              </a:spcAft>
              <a:buClrTx/>
              <a:buSzTx/>
              <a:buFontTx/>
              <a:buNone/>
              <a:tabLst/>
              <a:defRPr/>
            </a:pPr>
            <a:endParaRPr kumimoji="0" lang="ru-RU" sz="1800" b="0" i="0" u="none" strike="noStrike" kern="0" cap="none" spc="0" normalizeH="0" baseline="0" noProof="0" err="1">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3" name="Title 2"/>
          <p:cNvSpPr>
            <a:spLocks noGrp="1"/>
          </p:cNvSpPr>
          <p:nvPr>
            <p:ph type="title"/>
          </p:nvPr>
        </p:nvSpPr>
        <p:spPr>
          <a:xfrm>
            <a:off x="1576146" y="274412"/>
            <a:ext cx="8363938" cy="492443"/>
          </a:xfrm>
        </p:spPr>
        <p:txBody>
          <a:bodyPr/>
          <a:lstStyle/>
          <a:p>
            <a:r>
              <a:rPr lang="en-US" sz="3200" dirty="0"/>
              <a:t>Veeam new normal: Land and expand</a:t>
            </a:r>
          </a:p>
        </p:txBody>
      </p:sp>
      <p:pic>
        <p:nvPicPr>
          <p:cNvPr id="6" name="Content Placeholder 5" hidden="1"/>
          <p:cNvPicPr>
            <a:picLocks noGrp="1" noChangeAspect="1"/>
          </p:cNvPicPr>
          <p:nvPr>
            <p:ph sz="quarter" idx="4294967295"/>
          </p:nvPr>
        </p:nvPicPr>
        <p:blipFill>
          <a:blip r:embed="rId3" cstate="screen">
            <a:extLst>
              <a:ext uri="{28A0092B-C50C-407E-A947-70E740481C1C}">
                <a14:useLocalDpi xmlns:a14="http://schemas.microsoft.com/office/drawing/2010/main" val="0"/>
              </a:ext>
            </a:extLst>
          </a:blip>
          <a:stretch>
            <a:fillRect/>
          </a:stretch>
        </p:blipFill>
        <p:spPr>
          <a:xfrm>
            <a:off x="809626" y="1058863"/>
            <a:ext cx="8334375" cy="3522662"/>
          </a:xfrm>
          <a:prstGeom prst="rect">
            <a:avLst/>
          </a:prstGeom>
          <a:ln>
            <a:solidFill>
              <a:schemeClr val="bg1">
                <a:lumMod val="75000"/>
              </a:schemeClr>
            </a:solidFill>
          </a:ln>
        </p:spPr>
      </p:pic>
      <p:sp>
        <p:nvSpPr>
          <p:cNvPr id="2" name="Rectangle 1"/>
          <p:cNvSpPr/>
          <p:nvPr/>
        </p:nvSpPr>
        <p:spPr bwMode="auto">
          <a:xfrm>
            <a:off x="395289" y="1058865"/>
            <a:ext cx="8497192" cy="3529012"/>
          </a:xfrm>
          <a:prstGeom prst="rect">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marL="0" marR="0" lvl="0" indent="0" algn="ctr" defTabSz="914031" rtl="0" eaLnBrk="1" fontAlgn="base" latinLnBrk="0" hangingPunct="1">
              <a:lnSpc>
                <a:spcPct val="100000"/>
              </a:lnSpc>
              <a:spcBef>
                <a:spcPct val="0"/>
              </a:spcBef>
              <a:spcAft>
                <a:spcPct val="0"/>
              </a:spcAft>
              <a:buClrTx/>
              <a:buSzTx/>
              <a:buFontTx/>
              <a:buNone/>
              <a:tabLst/>
              <a:defRPr/>
            </a:pPr>
            <a:endParaRPr kumimoji="0" lang="ru-RU" sz="1800" b="0" i="0" u="none" strike="noStrike" kern="0" cap="none" spc="0" normalizeH="0" baseline="0" noProof="0" err="1">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cxnSp>
        <p:nvCxnSpPr>
          <p:cNvPr id="5" name="Straight Connector 4"/>
          <p:cNvCxnSpPr/>
          <p:nvPr/>
        </p:nvCxnSpPr>
        <p:spPr>
          <a:xfrm>
            <a:off x="5436096" y="1058863"/>
            <a:ext cx="0" cy="3523040"/>
          </a:xfrm>
          <a:prstGeom prst="line">
            <a:avLst/>
          </a:prstGeom>
          <a:ln w="12700" cap="rnd">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83568" y="3347478"/>
            <a:ext cx="0" cy="648072"/>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3569" y="3347478"/>
            <a:ext cx="1800200"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476773" y="2699406"/>
            <a:ext cx="0" cy="648072"/>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76775" y="2699406"/>
            <a:ext cx="1879203"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355976" y="2051334"/>
            <a:ext cx="0" cy="648072"/>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355976" y="2051334"/>
            <a:ext cx="1008112" cy="0"/>
          </a:xfrm>
          <a:prstGeom prst="line">
            <a:avLst/>
          </a:prstGeom>
          <a:ln w="15875">
            <a:solidFill>
              <a:schemeClr val="bg1">
                <a:lumMod val="50000"/>
              </a:schemeClr>
            </a:solidFill>
            <a:headEnd type="none" w="lg" len="lg"/>
            <a:tailEnd type="arrow" w="med" len="sm"/>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bwMode="auto">
          <a:xfrm>
            <a:off x="1184271" y="3168036"/>
            <a:ext cx="360040" cy="360040"/>
          </a:xfrm>
          <a:prstGeom prst="rect">
            <a:avLst/>
          </a:prstGeom>
          <a:solidFill>
            <a:srgbClr val="00B33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031"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rPr>
              <a:t>Sell</a:t>
            </a:r>
            <a:endParaRPr kumimoji="0" lang="ru-RU" sz="900" b="1" i="0" u="none" strike="noStrike" kern="0" cap="none" spc="0" normalizeH="0" baseline="0" noProof="0" err="1">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20" name="Rectangle 19"/>
          <p:cNvSpPr/>
          <p:nvPr/>
        </p:nvSpPr>
        <p:spPr bwMode="auto">
          <a:xfrm>
            <a:off x="1586484" y="3168036"/>
            <a:ext cx="360040" cy="360040"/>
          </a:xfrm>
          <a:prstGeom prst="rect">
            <a:avLst/>
          </a:prstGeom>
          <a:solidFill>
            <a:srgbClr val="00B33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031" rtl="0" eaLnBrk="1" fontAlgn="base" latinLnBrk="0" hangingPunct="1">
              <a:lnSpc>
                <a:spcPct val="100000"/>
              </a:lnSpc>
              <a:spcBef>
                <a:spcPct val="0"/>
              </a:spcBef>
              <a:spcAft>
                <a:spcPct val="0"/>
              </a:spcAft>
              <a:buClrTx/>
              <a:buSzTx/>
              <a:buFontTx/>
              <a:buNone/>
              <a:tabLst/>
              <a:defRPr/>
            </a:pPr>
            <a:r>
              <a:rPr kumimoji="0" lang="en-US" sz="800" b="1" i="0" u="none" strike="noStrike" kern="0" cap="none" spc="0" normalizeH="0" baseline="0" noProof="0">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rPr>
              <a:t>Install</a:t>
            </a:r>
            <a:endParaRPr kumimoji="0" lang="ru-RU" sz="900" b="1" i="0" u="none" strike="noStrike" kern="0" cap="none" spc="0" normalizeH="0" baseline="0" noProof="0" err="1">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21" name="Rectangle 20"/>
          <p:cNvSpPr/>
          <p:nvPr/>
        </p:nvSpPr>
        <p:spPr bwMode="auto">
          <a:xfrm>
            <a:off x="1992282" y="3168036"/>
            <a:ext cx="360040" cy="360040"/>
          </a:xfrm>
          <a:prstGeom prst="rect">
            <a:avLst/>
          </a:prstGeom>
          <a:solidFill>
            <a:srgbClr val="00B33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031" rtl="0" eaLnBrk="1" fontAlgn="base" latinLnBrk="0" hangingPunct="1">
              <a:lnSpc>
                <a:spcPct val="100000"/>
              </a:lnSpc>
              <a:spcBef>
                <a:spcPct val="0"/>
              </a:spcBef>
              <a:spcAft>
                <a:spcPct val="0"/>
              </a:spcAft>
              <a:buClrTx/>
              <a:buSzTx/>
              <a:buFontTx/>
              <a:buNone/>
              <a:tabLst/>
              <a:defRPr/>
            </a:pPr>
            <a:r>
              <a:rPr kumimoji="0" lang="en-US" sz="700" b="1" i="0" u="none" strike="noStrike" kern="0" cap="none" spc="0" normalizeH="0" baseline="0" noProof="0">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rPr>
              <a:t>Support</a:t>
            </a:r>
            <a:endParaRPr kumimoji="0" lang="ru-RU" sz="700" b="1" i="0" u="none" strike="noStrike" kern="0" cap="none" spc="0" normalizeH="0" baseline="0" noProof="0" err="1">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22" name="TextBox 21"/>
          <p:cNvSpPr txBox="1"/>
          <p:nvPr/>
        </p:nvSpPr>
        <p:spPr>
          <a:xfrm>
            <a:off x="680412" y="3165385"/>
            <a:ext cx="387928" cy="153888"/>
          </a:xfrm>
          <a:prstGeom prst="rect">
            <a:avLst/>
          </a:prstGeom>
        </p:spPr>
        <p:txBody>
          <a:bodyPr wrap="none" lIns="0" tIns="0" rIns="0" bIns="0" rtlCol="0" anchor="ctr">
            <a:spAutoFit/>
          </a:bodyPr>
          <a:lstStyle/>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lumMod val="75000"/>
                    <a:lumOff val="25000"/>
                  </a:srgbClr>
                </a:solidFill>
                <a:effectLst/>
                <a:uLnTx/>
                <a:uFillTx/>
                <a:latin typeface="Tahoma"/>
                <a:ea typeface="+mn-ea"/>
                <a:cs typeface="+mn-cs"/>
              </a:rPr>
              <a:t>Market</a:t>
            </a:r>
            <a:endParaRPr kumimoji="0" lang="ru-RU" sz="1000" b="0" i="0" u="none" strike="noStrike" kern="0" cap="none" spc="0" normalizeH="0" baseline="0" noProof="0">
              <a:ln>
                <a:noFill/>
              </a:ln>
              <a:solidFill>
                <a:srgbClr val="000000">
                  <a:lumMod val="75000"/>
                  <a:lumOff val="25000"/>
                </a:srgbClr>
              </a:solidFill>
              <a:effectLst/>
              <a:uLnTx/>
              <a:uFillTx/>
              <a:latin typeface="Tahoma"/>
              <a:ea typeface="+mn-ea"/>
              <a:cs typeface="+mn-cs"/>
            </a:endParaRPr>
          </a:p>
        </p:txBody>
      </p:sp>
      <p:sp>
        <p:nvSpPr>
          <p:cNvPr id="23" name="TextBox 22"/>
          <p:cNvSpPr txBox="1"/>
          <p:nvPr/>
        </p:nvSpPr>
        <p:spPr>
          <a:xfrm>
            <a:off x="2474622" y="2519863"/>
            <a:ext cx="387928" cy="153888"/>
          </a:xfrm>
          <a:prstGeom prst="rect">
            <a:avLst/>
          </a:prstGeom>
        </p:spPr>
        <p:txBody>
          <a:bodyPr wrap="none" lIns="0" tIns="0" rIns="0" bIns="0" rtlCol="0" anchor="ctr">
            <a:spAutoFit/>
          </a:bodyPr>
          <a:lstStyle/>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lumMod val="75000"/>
                    <a:lumOff val="25000"/>
                  </a:srgbClr>
                </a:solidFill>
                <a:effectLst/>
                <a:uLnTx/>
                <a:uFillTx/>
                <a:latin typeface="Tahoma"/>
                <a:ea typeface="+mn-ea"/>
                <a:cs typeface="+mn-cs"/>
              </a:rPr>
              <a:t>Market</a:t>
            </a:r>
            <a:endParaRPr kumimoji="0" lang="ru-RU" sz="1000" b="0" i="0" u="none" strike="noStrike" kern="0" cap="none" spc="0" normalizeH="0" baseline="0" noProof="0">
              <a:ln>
                <a:noFill/>
              </a:ln>
              <a:solidFill>
                <a:srgbClr val="000000">
                  <a:lumMod val="75000"/>
                  <a:lumOff val="25000"/>
                </a:srgbClr>
              </a:solidFill>
              <a:effectLst/>
              <a:uLnTx/>
              <a:uFillTx/>
              <a:latin typeface="Tahoma"/>
              <a:ea typeface="+mn-ea"/>
              <a:cs typeface="+mn-cs"/>
            </a:endParaRPr>
          </a:p>
        </p:txBody>
      </p:sp>
      <p:sp>
        <p:nvSpPr>
          <p:cNvPr id="24" name="TextBox 23"/>
          <p:cNvSpPr txBox="1"/>
          <p:nvPr/>
        </p:nvSpPr>
        <p:spPr>
          <a:xfrm>
            <a:off x="4353246" y="1841032"/>
            <a:ext cx="387928" cy="153888"/>
          </a:xfrm>
          <a:prstGeom prst="rect">
            <a:avLst/>
          </a:prstGeom>
        </p:spPr>
        <p:txBody>
          <a:bodyPr wrap="none" lIns="0" tIns="0" rIns="0" bIns="0" rtlCol="0" anchor="ctr">
            <a:spAutoFit/>
          </a:bodyPr>
          <a:lstStyle/>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lumMod val="75000"/>
                    <a:lumOff val="25000"/>
                  </a:srgbClr>
                </a:solidFill>
                <a:effectLst/>
                <a:uLnTx/>
                <a:uFillTx/>
                <a:latin typeface="Tahoma"/>
                <a:ea typeface="+mn-ea"/>
                <a:cs typeface="+mn-cs"/>
              </a:rPr>
              <a:t>Market</a:t>
            </a:r>
            <a:endParaRPr kumimoji="0" lang="ru-RU" sz="1000" b="0" i="0" u="none" strike="noStrike" kern="0" cap="none" spc="0" normalizeH="0" baseline="0" noProof="0">
              <a:ln>
                <a:noFill/>
              </a:ln>
              <a:solidFill>
                <a:srgbClr val="000000">
                  <a:lumMod val="75000"/>
                  <a:lumOff val="25000"/>
                </a:srgbClr>
              </a:solidFill>
              <a:effectLst/>
              <a:uLnTx/>
              <a:uFillTx/>
              <a:latin typeface="Tahoma"/>
              <a:ea typeface="+mn-ea"/>
              <a:cs typeface="+mn-cs"/>
            </a:endParaRPr>
          </a:p>
        </p:txBody>
      </p:sp>
      <p:sp>
        <p:nvSpPr>
          <p:cNvPr id="25" name="Rectangle 24"/>
          <p:cNvSpPr/>
          <p:nvPr/>
        </p:nvSpPr>
        <p:spPr bwMode="auto">
          <a:xfrm>
            <a:off x="4056723" y="3846630"/>
            <a:ext cx="360040" cy="360040"/>
          </a:xfrm>
          <a:prstGeom prst="rect">
            <a:avLst/>
          </a:prstGeom>
          <a:solidFill>
            <a:srgbClr val="00B33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031" rtl="0" eaLnBrk="1" fontAlgn="base" latinLnBrk="0" hangingPunct="1">
              <a:lnSpc>
                <a:spcPct val="100000"/>
              </a:lnSpc>
              <a:spcBef>
                <a:spcPct val="0"/>
              </a:spcBef>
              <a:spcAft>
                <a:spcPct val="0"/>
              </a:spcAft>
              <a:buClrTx/>
              <a:buSzTx/>
              <a:buFontTx/>
              <a:buNone/>
              <a:tabLst/>
              <a:defRPr/>
            </a:pPr>
            <a:endParaRPr kumimoji="0" lang="ru-RU" sz="700" b="1" i="0" u="none" strike="noStrike" kern="0" cap="none" spc="0" normalizeH="0" baseline="0" noProof="0" err="1">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26" name="TextBox 25"/>
          <p:cNvSpPr txBox="1"/>
          <p:nvPr/>
        </p:nvSpPr>
        <p:spPr>
          <a:xfrm>
            <a:off x="3538637" y="4249859"/>
            <a:ext cx="1396216" cy="153888"/>
          </a:xfrm>
          <a:prstGeom prst="rect">
            <a:avLst/>
          </a:prstGeom>
        </p:spPr>
        <p:txBody>
          <a:bodyPr wrap="none" lIns="0" tIns="0" rIns="0" bIns="0" rtlCol="0" anchor="ctr">
            <a:spAutoFit/>
          </a:bodyPr>
          <a:lstStyle/>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lumMod val="75000"/>
                    <a:lumOff val="25000"/>
                  </a:srgbClr>
                </a:solidFill>
                <a:effectLst/>
                <a:uLnTx/>
                <a:uFillTx/>
                <a:latin typeface="Tahoma"/>
                <a:ea typeface="+mn-ea"/>
                <a:cs typeface="+mn-cs"/>
              </a:rPr>
              <a:t>Monetizable transactions</a:t>
            </a:r>
            <a:endParaRPr kumimoji="0" lang="ru-RU" sz="1000" b="0" i="0" u="none" strike="noStrike" kern="0" cap="none" spc="0" normalizeH="0" baseline="0" noProof="0">
              <a:ln>
                <a:noFill/>
              </a:ln>
              <a:solidFill>
                <a:srgbClr val="000000">
                  <a:lumMod val="75000"/>
                  <a:lumOff val="25000"/>
                </a:srgbClr>
              </a:solidFill>
              <a:effectLst/>
              <a:uLnTx/>
              <a:uFillTx/>
              <a:latin typeface="Tahoma"/>
              <a:ea typeface="+mn-ea"/>
              <a:cs typeface="+mn-cs"/>
            </a:endParaRPr>
          </a:p>
        </p:txBody>
      </p:sp>
      <p:sp>
        <p:nvSpPr>
          <p:cNvPr id="27" name="TextBox 26"/>
          <p:cNvSpPr txBox="1"/>
          <p:nvPr/>
        </p:nvSpPr>
        <p:spPr>
          <a:xfrm rot="16200000">
            <a:off x="344788" y="3489792"/>
            <a:ext cx="453650" cy="153888"/>
          </a:xfrm>
          <a:prstGeom prst="rect">
            <a:avLst/>
          </a:prstGeom>
        </p:spPr>
        <p:txBody>
          <a:bodyPr wrap="none" lIns="0" tIns="0" rIns="0" bIns="0" rtlCol="0" anchor="ctr">
            <a:spAutoFit/>
          </a:bodyPr>
          <a:lstStyle/>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lumMod val="75000"/>
                    <a:lumOff val="25000"/>
                  </a:srgbClr>
                </a:solidFill>
                <a:effectLst/>
                <a:uLnTx/>
                <a:uFillTx/>
                <a:latin typeface="Tahoma"/>
                <a:ea typeface="+mn-ea"/>
                <a:cs typeface="+mn-cs"/>
              </a:rPr>
              <a:t>Develop</a:t>
            </a:r>
            <a:endParaRPr kumimoji="0" lang="ru-RU" sz="1000" b="0" i="0" u="none" strike="noStrike" kern="0" cap="none" spc="0" normalizeH="0" baseline="0" noProof="0">
              <a:ln>
                <a:noFill/>
              </a:ln>
              <a:solidFill>
                <a:srgbClr val="000000">
                  <a:lumMod val="75000"/>
                  <a:lumOff val="25000"/>
                </a:srgbClr>
              </a:solidFill>
              <a:effectLst/>
              <a:uLnTx/>
              <a:uFillTx/>
              <a:latin typeface="Tahoma"/>
              <a:ea typeface="+mn-ea"/>
              <a:cs typeface="+mn-cs"/>
            </a:endParaRPr>
          </a:p>
        </p:txBody>
      </p:sp>
      <p:sp>
        <p:nvSpPr>
          <p:cNvPr id="28" name="TextBox 27"/>
          <p:cNvSpPr txBox="1"/>
          <p:nvPr/>
        </p:nvSpPr>
        <p:spPr>
          <a:xfrm rot="16200000">
            <a:off x="2158027" y="2842952"/>
            <a:ext cx="453650" cy="153888"/>
          </a:xfrm>
          <a:prstGeom prst="rect">
            <a:avLst/>
          </a:prstGeom>
        </p:spPr>
        <p:txBody>
          <a:bodyPr wrap="none" lIns="0" tIns="0" rIns="0" bIns="0" rtlCol="0" anchor="ctr">
            <a:spAutoFit/>
          </a:bodyPr>
          <a:lstStyle/>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lumMod val="75000"/>
                    <a:lumOff val="25000"/>
                  </a:srgbClr>
                </a:solidFill>
                <a:effectLst/>
                <a:uLnTx/>
                <a:uFillTx/>
                <a:latin typeface="Tahoma"/>
                <a:ea typeface="+mn-ea"/>
                <a:cs typeface="+mn-cs"/>
              </a:rPr>
              <a:t>Develop</a:t>
            </a:r>
            <a:endParaRPr kumimoji="0" lang="ru-RU" sz="1000" b="0" i="0" u="none" strike="noStrike" kern="0" cap="none" spc="0" normalizeH="0" baseline="0" noProof="0">
              <a:ln>
                <a:noFill/>
              </a:ln>
              <a:solidFill>
                <a:srgbClr val="000000">
                  <a:lumMod val="75000"/>
                  <a:lumOff val="25000"/>
                </a:srgbClr>
              </a:solidFill>
              <a:effectLst/>
              <a:uLnTx/>
              <a:uFillTx/>
              <a:latin typeface="Tahoma"/>
              <a:ea typeface="+mn-ea"/>
              <a:cs typeface="+mn-cs"/>
            </a:endParaRPr>
          </a:p>
        </p:txBody>
      </p:sp>
      <p:sp>
        <p:nvSpPr>
          <p:cNvPr id="30" name="Rectangle 29"/>
          <p:cNvSpPr/>
          <p:nvPr/>
        </p:nvSpPr>
        <p:spPr bwMode="auto">
          <a:xfrm>
            <a:off x="3034362" y="2505834"/>
            <a:ext cx="360040" cy="360040"/>
          </a:xfrm>
          <a:prstGeom prst="rect">
            <a:avLst/>
          </a:prstGeom>
          <a:solidFill>
            <a:srgbClr val="00B33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031"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rPr>
              <a:t>Sell</a:t>
            </a:r>
            <a:endParaRPr kumimoji="0" lang="ru-RU" sz="900" b="1" i="0" u="none" strike="noStrike" kern="0" cap="none" spc="0" normalizeH="0" baseline="0" noProof="0" err="1">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31" name="Rectangle 30"/>
          <p:cNvSpPr/>
          <p:nvPr/>
        </p:nvSpPr>
        <p:spPr bwMode="auto">
          <a:xfrm>
            <a:off x="3436575" y="2505834"/>
            <a:ext cx="360040" cy="360040"/>
          </a:xfrm>
          <a:prstGeom prst="rect">
            <a:avLst/>
          </a:prstGeom>
          <a:solidFill>
            <a:srgbClr val="00B33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031" rtl="0" eaLnBrk="1" fontAlgn="base" latinLnBrk="0" hangingPunct="1">
              <a:lnSpc>
                <a:spcPct val="100000"/>
              </a:lnSpc>
              <a:spcBef>
                <a:spcPct val="0"/>
              </a:spcBef>
              <a:spcAft>
                <a:spcPct val="0"/>
              </a:spcAft>
              <a:buClrTx/>
              <a:buSzTx/>
              <a:buFontTx/>
              <a:buNone/>
              <a:tabLst/>
              <a:defRPr/>
            </a:pPr>
            <a:r>
              <a:rPr kumimoji="0" lang="en-US" sz="800" b="1" i="0" u="none" strike="noStrike" kern="0" cap="none" spc="0" normalizeH="0" baseline="0" noProof="0">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rPr>
              <a:t>Install</a:t>
            </a:r>
            <a:endParaRPr kumimoji="0" lang="ru-RU" sz="900" b="1" i="0" u="none" strike="noStrike" kern="0" cap="none" spc="0" normalizeH="0" baseline="0" noProof="0" err="1">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32" name="Rectangle 31"/>
          <p:cNvSpPr/>
          <p:nvPr/>
        </p:nvSpPr>
        <p:spPr bwMode="auto">
          <a:xfrm>
            <a:off x="3842373" y="2505834"/>
            <a:ext cx="360040" cy="360040"/>
          </a:xfrm>
          <a:prstGeom prst="rect">
            <a:avLst/>
          </a:prstGeom>
          <a:solidFill>
            <a:srgbClr val="00B33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031" rtl="0" eaLnBrk="1" fontAlgn="base" latinLnBrk="0" hangingPunct="1">
              <a:lnSpc>
                <a:spcPct val="100000"/>
              </a:lnSpc>
              <a:spcBef>
                <a:spcPct val="0"/>
              </a:spcBef>
              <a:spcAft>
                <a:spcPct val="0"/>
              </a:spcAft>
              <a:buClrTx/>
              <a:buSzTx/>
              <a:buFontTx/>
              <a:buNone/>
              <a:tabLst/>
              <a:defRPr/>
            </a:pPr>
            <a:r>
              <a:rPr kumimoji="0" lang="en-US" sz="700" b="1" i="0" u="none" strike="noStrike" kern="0" cap="none" spc="0" normalizeH="0" baseline="0" noProof="0">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rPr>
              <a:t>Support</a:t>
            </a:r>
            <a:endParaRPr kumimoji="0" lang="ru-RU" sz="700" b="1" i="0" u="none" strike="noStrike" kern="0" cap="none" spc="0" normalizeH="0" baseline="0" noProof="0" err="1">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33" name="TextBox 32"/>
          <p:cNvSpPr txBox="1"/>
          <p:nvPr/>
        </p:nvSpPr>
        <p:spPr>
          <a:xfrm rot="16200000">
            <a:off x="4008119" y="2180750"/>
            <a:ext cx="453650" cy="153888"/>
          </a:xfrm>
          <a:prstGeom prst="rect">
            <a:avLst/>
          </a:prstGeom>
        </p:spPr>
        <p:txBody>
          <a:bodyPr wrap="none" lIns="0" tIns="0" rIns="0" bIns="0" rtlCol="0" anchor="ctr">
            <a:spAutoFit/>
          </a:bodyPr>
          <a:lstStyle/>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lumMod val="75000"/>
                    <a:lumOff val="25000"/>
                  </a:srgbClr>
                </a:solidFill>
                <a:effectLst/>
                <a:uLnTx/>
                <a:uFillTx/>
                <a:latin typeface="Tahoma"/>
                <a:ea typeface="+mn-ea"/>
                <a:cs typeface="+mn-cs"/>
              </a:rPr>
              <a:t>Develop</a:t>
            </a:r>
            <a:endParaRPr kumimoji="0" lang="ru-RU" sz="1000" b="0" i="0" u="none" strike="noStrike" kern="0" cap="none" spc="0" normalizeH="0" baseline="0" noProof="0">
              <a:ln>
                <a:noFill/>
              </a:ln>
              <a:solidFill>
                <a:srgbClr val="000000">
                  <a:lumMod val="75000"/>
                  <a:lumOff val="25000"/>
                </a:srgbClr>
              </a:solidFill>
              <a:effectLst/>
              <a:uLnTx/>
              <a:uFillTx/>
              <a:latin typeface="Tahoma"/>
              <a:ea typeface="+mn-ea"/>
              <a:cs typeface="+mn-cs"/>
            </a:endParaRPr>
          </a:p>
        </p:txBody>
      </p:sp>
      <p:sp>
        <p:nvSpPr>
          <p:cNvPr id="34" name="Rectangle 33"/>
          <p:cNvSpPr/>
          <p:nvPr/>
        </p:nvSpPr>
        <p:spPr bwMode="auto">
          <a:xfrm>
            <a:off x="4811688" y="1814898"/>
            <a:ext cx="360040" cy="360040"/>
          </a:xfrm>
          <a:prstGeom prst="rect">
            <a:avLst/>
          </a:prstGeom>
          <a:solidFill>
            <a:srgbClr val="00B33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031"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rPr>
              <a:t>Sell</a:t>
            </a:r>
            <a:endParaRPr kumimoji="0" lang="ru-RU" sz="900" b="1" i="0" u="none" strike="noStrike" kern="0" cap="none" spc="0" normalizeH="0" baseline="0" noProof="0" err="1">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36" name="TextBox 35"/>
          <p:cNvSpPr txBox="1"/>
          <p:nvPr/>
        </p:nvSpPr>
        <p:spPr>
          <a:xfrm>
            <a:off x="2000525" y="1190465"/>
            <a:ext cx="1869102" cy="169277"/>
          </a:xfrm>
          <a:prstGeom prst="rect">
            <a:avLst/>
          </a:prstGeom>
        </p:spPr>
        <p:txBody>
          <a:bodyPr wrap="none" lIns="0" tIns="0" rIns="0" bIns="0" rtlCol="0" anchor="ctr">
            <a:spAutoFit/>
          </a:bodyPr>
          <a:lstStyle/>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000000">
                    <a:lumMod val="75000"/>
                    <a:lumOff val="25000"/>
                  </a:srgbClr>
                </a:solidFill>
                <a:effectLst/>
                <a:uLnTx/>
                <a:uFillTx/>
                <a:latin typeface="Tahoma"/>
                <a:ea typeface="+mn-ea"/>
                <a:cs typeface="+mn-cs"/>
              </a:rPr>
              <a:t>Old account growth model</a:t>
            </a:r>
            <a:endParaRPr kumimoji="0" lang="ru-RU" sz="1100" b="1" i="0" u="none" strike="noStrike" kern="0" cap="none" spc="0" normalizeH="0" baseline="0" noProof="0">
              <a:ln>
                <a:noFill/>
              </a:ln>
              <a:solidFill>
                <a:srgbClr val="000000">
                  <a:lumMod val="75000"/>
                  <a:lumOff val="25000"/>
                </a:srgbClr>
              </a:solidFill>
              <a:effectLst/>
              <a:uLnTx/>
              <a:uFillTx/>
              <a:latin typeface="Tahoma"/>
              <a:ea typeface="+mn-ea"/>
              <a:cs typeface="+mn-cs"/>
            </a:endParaRPr>
          </a:p>
        </p:txBody>
      </p:sp>
      <p:sp>
        <p:nvSpPr>
          <p:cNvPr id="37" name="TextBox 36"/>
          <p:cNvSpPr txBox="1"/>
          <p:nvPr/>
        </p:nvSpPr>
        <p:spPr>
          <a:xfrm>
            <a:off x="6027205" y="1174380"/>
            <a:ext cx="2535951" cy="169277"/>
          </a:xfrm>
          <a:prstGeom prst="rect">
            <a:avLst/>
          </a:prstGeom>
        </p:spPr>
        <p:txBody>
          <a:bodyPr wrap="none" lIns="0" tIns="0" rIns="0" bIns="0" rtlCol="0" anchor="ctr">
            <a:spAutoFit/>
          </a:bodyPr>
          <a:lstStyle/>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000000">
                    <a:lumMod val="75000"/>
                    <a:lumOff val="25000"/>
                  </a:srgbClr>
                </a:solidFill>
                <a:effectLst/>
                <a:uLnTx/>
                <a:uFillTx/>
                <a:latin typeface="Tahoma"/>
                <a:ea typeface="+mn-ea"/>
                <a:cs typeface="+mn-cs"/>
              </a:rPr>
              <a:t>The new normal for account growth</a:t>
            </a:r>
            <a:endParaRPr kumimoji="0" lang="ru-RU" sz="1100" b="1" i="0" u="none" strike="noStrike" kern="0" cap="none" spc="0" normalizeH="0" baseline="0" noProof="0">
              <a:ln>
                <a:noFill/>
              </a:ln>
              <a:solidFill>
                <a:srgbClr val="000000">
                  <a:lumMod val="75000"/>
                  <a:lumOff val="25000"/>
                </a:srgbClr>
              </a:solidFill>
              <a:effectLst/>
              <a:uLnTx/>
              <a:uFillTx/>
              <a:latin typeface="Tahoma"/>
              <a:ea typeface="+mn-ea"/>
              <a:cs typeface="+mn-cs"/>
            </a:endParaRPr>
          </a:p>
        </p:txBody>
      </p:sp>
      <p:sp>
        <p:nvSpPr>
          <p:cNvPr id="38" name="Rectangle 37"/>
          <p:cNvSpPr/>
          <p:nvPr/>
        </p:nvSpPr>
        <p:spPr bwMode="auto">
          <a:xfrm>
            <a:off x="7772946" y="3972906"/>
            <a:ext cx="133390" cy="133390"/>
          </a:xfrm>
          <a:prstGeom prst="rect">
            <a:avLst/>
          </a:prstGeom>
          <a:solidFill>
            <a:srgbClr val="00B33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031" rtl="0" eaLnBrk="1" fontAlgn="base" latinLnBrk="0" hangingPunct="1">
              <a:lnSpc>
                <a:spcPct val="100000"/>
              </a:lnSpc>
              <a:spcBef>
                <a:spcPct val="0"/>
              </a:spcBef>
              <a:spcAft>
                <a:spcPct val="0"/>
              </a:spcAft>
              <a:buClrTx/>
              <a:buSzTx/>
              <a:buFontTx/>
              <a:buNone/>
              <a:tabLst/>
              <a:defRPr/>
            </a:pPr>
            <a:endParaRPr kumimoji="0" lang="ru-RU" sz="600" b="1" i="0" u="none" strike="noStrike" kern="0" cap="none" spc="0" normalizeH="0" baseline="0" noProof="0" err="1">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39" name="TextBox 38"/>
          <p:cNvSpPr txBox="1"/>
          <p:nvPr/>
        </p:nvSpPr>
        <p:spPr>
          <a:xfrm>
            <a:off x="7136735" y="4249859"/>
            <a:ext cx="1396216" cy="153888"/>
          </a:xfrm>
          <a:prstGeom prst="rect">
            <a:avLst/>
          </a:prstGeom>
        </p:spPr>
        <p:txBody>
          <a:bodyPr wrap="none" lIns="0" tIns="0" rIns="0" bIns="0" rtlCol="0" anchor="ctr">
            <a:spAutoFit/>
          </a:bodyPr>
          <a:lstStyle/>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lumMod val="75000"/>
                    <a:lumOff val="25000"/>
                  </a:srgbClr>
                </a:solidFill>
                <a:effectLst/>
                <a:uLnTx/>
                <a:uFillTx/>
                <a:latin typeface="Tahoma"/>
                <a:ea typeface="+mn-ea"/>
                <a:cs typeface="+mn-cs"/>
              </a:rPr>
              <a:t>Monetizable transactions</a:t>
            </a:r>
            <a:endParaRPr kumimoji="0" lang="ru-RU" sz="1000" b="0" i="0" u="none" strike="noStrike" kern="0" cap="none" spc="0" normalizeH="0" baseline="0" noProof="0">
              <a:ln>
                <a:noFill/>
              </a:ln>
              <a:solidFill>
                <a:srgbClr val="000000">
                  <a:lumMod val="75000"/>
                  <a:lumOff val="25000"/>
                </a:srgbClr>
              </a:solidFill>
              <a:effectLst/>
              <a:uLnTx/>
              <a:uFillTx/>
              <a:latin typeface="Tahoma"/>
              <a:ea typeface="+mn-ea"/>
              <a:cs typeface="+mn-cs"/>
            </a:endParaRPr>
          </a:p>
        </p:txBody>
      </p:sp>
      <p:cxnSp>
        <p:nvCxnSpPr>
          <p:cNvPr id="40" name="Straight Connector 39"/>
          <p:cNvCxnSpPr/>
          <p:nvPr/>
        </p:nvCxnSpPr>
        <p:spPr>
          <a:xfrm flipV="1">
            <a:off x="5850036" y="3450080"/>
            <a:ext cx="0" cy="648072"/>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847885" y="3270537"/>
            <a:ext cx="387928" cy="153888"/>
          </a:xfrm>
          <a:prstGeom prst="rect">
            <a:avLst/>
          </a:prstGeom>
        </p:spPr>
        <p:txBody>
          <a:bodyPr wrap="none" lIns="0" tIns="0" rIns="0" bIns="0" rtlCol="0" anchor="ctr">
            <a:spAutoFit/>
          </a:bodyPr>
          <a:lstStyle/>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lumMod val="75000"/>
                    <a:lumOff val="25000"/>
                  </a:srgbClr>
                </a:solidFill>
                <a:effectLst/>
                <a:uLnTx/>
                <a:uFillTx/>
                <a:latin typeface="Tahoma"/>
                <a:ea typeface="+mn-ea"/>
                <a:cs typeface="+mn-cs"/>
              </a:rPr>
              <a:t>Market</a:t>
            </a:r>
            <a:endParaRPr kumimoji="0" lang="ru-RU" sz="1000" b="0" i="0" u="none" strike="noStrike" kern="0" cap="none" spc="0" normalizeH="0" baseline="0" noProof="0">
              <a:ln>
                <a:noFill/>
              </a:ln>
              <a:solidFill>
                <a:srgbClr val="000000">
                  <a:lumMod val="75000"/>
                  <a:lumOff val="25000"/>
                </a:srgbClr>
              </a:solidFill>
              <a:effectLst/>
              <a:uLnTx/>
              <a:uFillTx/>
              <a:latin typeface="Tahoma"/>
              <a:ea typeface="+mn-ea"/>
              <a:cs typeface="+mn-cs"/>
            </a:endParaRPr>
          </a:p>
        </p:txBody>
      </p:sp>
      <p:sp>
        <p:nvSpPr>
          <p:cNvPr id="42" name="TextBox 41"/>
          <p:cNvSpPr txBox="1"/>
          <p:nvPr/>
        </p:nvSpPr>
        <p:spPr>
          <a:xfrm rot="16200000">
            <a:off x="5531290" y="3593626"/>
            <a:ext cx="453650" cy="153888"/>
          </a:xfrm>
          <a:prstGeom prst="rect">
            <a:avLst/>
          </a:prstGeom>
        </p:spPr>
        <p:txBody>
          <a:bodyPr wrap="none" lIns="0" tIns="0" rIns="0" bIns="0" rtlCol="0" anchor="ctr">
            <a:spAutoFit/>
          </a:bodyPr>
          <a:lstStyle/>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lumMod val="75000"/>
                    <a:lumOff val="25000"/>
                  </a:srgbClr>
                </a:solidFill>
                <a:effectLst/>
                <a:uLnTx/>
                <a:uFillTx/>
                <a:latin typeface="Tahoma"/>
                <a:ea typeface="+mn-ea"/>
                <a:cs typeface="+mn-cs"/>
              </a:rPr>
              <a:t>Develop</a:t>
            </a:r>
            <a:endParaRPr kumimoji="0" lang="ru-RU" sz="1000" b="0" i="0" u="none" strike="noStrike" kern="0" cap="none" spc="0" normalizeH="0" baseline="0" noProof="0">
              <a:ln>
                <a:noFill/>
              </a:ln>
              <a:solidFill>
                <a:srgbClr val="000000">
                  <a:lumMod val="75000"/>
                  <a:lumOff val="25000"/>
                </a:srgbClr>
              </a:solidFill>
              <a:effectLst/>
              <a:uLnTx/>
              <a:uFillTx/>
              <a:latin typeface="Tahoma"/>
              <a:ea typeface="+mn-ea"/>
              <a:cs typeface="+mn-cs"/>
            </a:endParaRPr>
          </a:p>
        </p:txBody>
      </p:sp>
      <p:cxnSp>
        <p:nvCxnSpPr>
          <p:cNvPr id="43" name="Straight Connector 42"/>
          <p:cNvCxnSpPr/>
          <p:nvPr/>
        </p:nvCxnSpPr>
        <p:spPr>
          <a:xfrm>
            <a:off x="5835056" y="3450080"/>
            <a:ext cx="2633043"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376224" y="3282643"/>
            <a:ext cx="197170" cy="153888"/>
          </a:xfrm>
          <a:prstGeom prst="rect">
            <a:avLst/>
          </a:prstGeom>
        </p:spPr>
        <p:txBody>
          <a:bodyPr wrap="none" lIns="0" tIns="0" rIns="0" bIns="0" rtlCol="0" anchor="ctr">
            <a:spAutoFit/>
          </a:bodyPr>
          <a:lstStyle/>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lumMod val="75000"/>
                    <a:lumOff val="25000"/>
                  </a:srgbClr>
                </a:solidFill>
                <a:effectLst/>
                <a:uLnTx/>
                <a:uFillTx/>
                <a:latin typeface="Tahoma"/>
                <a:ea typeface="+mn-ea"/>
                <a:cs typeface="+mn-cs"/>
              </a:rPr>
              <a:t>Sell</a:t>
            </a:r>
            <a:endParaRPr kumimoji="0" lang="ru-RU" sz="1000" b="0" i="0" u="none" strike="noStrike" kern="0" cap="none" spc="0" normalizeH="0" baseline="0" noProof="0">
              <a:ln>
                <a:noFill/>
              </a:ln>
              <a:solidFill>
                <a:srgbClr val="000000">
                  <a:lumMod val="75000"/>
                  <a:lumOff val="25000"/>
                </a:srgbClr>
              </a:solidFill>
              <a:effectLst/>
              <a:uLnTx/>
              <a:uFillTx/>
              <a:latin typeface="Tahoma"/>
              <a:ea typeface="+mn-ea"/>
              <a:cs typeface="+mn-cs"/>
            </a:endParaRPr>
          </a:p>
        </p:txBody>
      </p:sp>
      <p:sp>
        <p:nvSpPr>
          <p:cNvPr id="49" name="Rectangle 48"/>
          <p:cNvSpPr/>
          <p:nvPr/>
        </p:nvSpPr>
        <p:spPr bwMode="auto">
          <a:xfrm>
            <a:off x="6718743" y="3244404"/>
            <a:ext cx="360040" cy="360040"/>
          </a:xfrm>
          <a:prstGeom prst="rect">
            <a:avLst/>
          </a:prstGeom>
          <a:solidFill>
            <a:srgbClr val="00B33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031" rtl="0" eaLnBrk="1" fontAlgn="base" latinLnBrk="0" hangingPunct="1">
              <a:lnSpc>
                <a:spcPct val="100000"/>
              </a:lnSpc>
              <a:spcBef>
                <a:spcPct val="0"/>
              </a:spcBef>
              <a:spcAft>
                <a:spcPct val="0"/>
              </a:spcAft>
              <a:buClrTx/>
              <a:buSzTx/>
              <a:buFontTx/>
              <a:buNone/>
              <a:tabLst/>
              <a:defRPr/>
            </a:pPr>
            <a:r>
              <a:rPr kumimoji="0" lang="en-US" sz="800" b="1" i="0" u="none" strike="noStrike" kern="0" cap="none" spc="0" normalizeH="0" baseline="0" noProof="0">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rPr>
              <a:t>Install</a:t>
            </a:r>
            <a:endParaRPr kumimoji="0" lang="ru-RU" sz="800" b="1" i="0" u="none" strike="noStrike" kern="0" cap="none" spc="0" normalizeH="0" baseline="0" noProof="0" err="1">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grpSp>
        <p:nvGrpSpPr>
          <p:cNvPr id="194" name="Group 193"/>
          <p:cNvGrpSpPr/>
          <p:nvPr/>
        </p:nvGrpSpPr>
        <p:grpSpPr>
          <a:xfrm>
            <a:off x="7161736" y="1887806"/>
            <a:ext cx="1579232" cy="1563552"/>
            <a:chOff x="7161734" y="1976174"/>
            <a:chExt cx="1579232" cy="1563552"/>
          </a:xfrm>
          <a:solidFill>
            <a:srgbClr val="00B336"/>
          </a:solidFill>
        </p:grpSpPr>
        <p:cxnSp>
          <p:nvCxnSpPr>
            <p:cNvPr id="45" name="Straight Connector 44"/>
            <p:cNvCxnSpPr/>
            <p:nvPr/>
          </p:nvCxnSpPr>
          <p:spPr>
            <a:xfrm flipV="1">
              <a:off x="7164288" y="2242448"/>
              <a:ext cx="0" cy="1296000"/>
            </a:xfrm>
            <a:prstGeom prst="line">
              <a:avLst/>
            </a:prstGeom>
            <a:grpFill/>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7164288" y="2263305"/>
              <a:ext cx="1008112" cy="990445"/>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161734" y="2494994"/>
              <a:ext cx="153564" cy="143018"/>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315299" y="2236476"/>
              <a:ext cx="80360" cy="258518"/>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295178" y="2283718"/>
              <a:ext cx="157142" cy="14401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7395659" y="2280637"/>
              <a:ext cx="82133" cy="460712"/>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7166843" y="2728021"/>
              <a:ext cx="233960" cy="16235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7452320" y="2271467"/>
              <a:ext cx="255796" cy="562875"/>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7166842" y="2831358"/>
              <a:ext cx="285477" cy="201111"/>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7281251" y="2883930"/>
              <a:ext cx="92498" cy="259135"/>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7249794" y="2765540"/>
              <a:ext cx="104761" cy="214542"/>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7425266" y="2271210"/>
              <a:ext cx="206814" cy="336711"/>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540893" y="2305646"/>
              <a:ext cx="83582" cy="158092"/>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7724157" y="2203459"/>
              <a:ext cx="174310" cy="23610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7706608" y="2439565"/>
              <a:ext cx="19935" cy="28845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7551813" y="2516352"/>
              <a:ext cx="157349" cy="119543"/>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7399118" y="2698173"/>
              <a:ext cx="125662" cy="29829"/>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782137" y="2614942"/>
              <a:ext cx="174239" cy="14972"/>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889944" y="2435855"/>
              <a:ext cx="217945" cy="185783"/>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7936932" y="2302403"/>
              <a:ext cx="18427" cy="190171"/>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8078343" y="2305647"/>
              <a:ext cx="208068" cy="40412"/>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7161734" y="3291830"/>
              <a:ext cx="133444" cy="115808"/>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203466" y="3211996"/>
              <a:ext cx="85837" cy="16107"/>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7425266" y="2987001"/>
              <a:ext cx="73889" cy="66325"/>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7499155" y="2965152"/>
              <a:ext cx="81063" cy="88174"/>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7650646" y="2773538"/>
              <a:ext cx="239298" cy="1423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7845550" y="2735875"/>
              <a:ext cx="91382" cy="110325"/>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7209512" y="3340001"/>
              <a:ext cx="130903" cy="190349"/>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7265606" y="2897373"/>
              <a:ext cx="1194826" cy="642353"/>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7513515" y="3326278"/>
              <a:ext cx="6544" cy="81360"/>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7706608" y="3117697"/>
              <a:ext cx="63560" cy="18722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7706608" y="3087636"/>
              <a:ext cx="63687" cy="31404"/>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7770168" y="3101801"/>
              <a:ext cx="64670" cy="1589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7956376" y="2959906"/>
              <a:ext cx="69613" cy="194311"/>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7968812" y="2883930"/>
              <a:ext cx="52408" cy="81222"/>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8025989" y="2867428"/>
              <a:ext cx="143331" cy="8650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8255351" y="2702810"/>
              <a:ext cx="103872" cy="305451"/>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8352606" y="2613518"/>
              <a:ext cx="146804" cy="81955"/>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8354228" y="2696838"/>
              <a:ext cx="106204" cy="39037"/>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8263314" y="2624865"/>
              <a:ext cx="50729" cy="184334"/>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7845319" y="3380876"/>
              <a:ext cx="248880" cy="156295"/>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8097654" y="3387202"/>
              <a:ext cx="339415" cy="7684"/>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7489549" y="3431767"/>
              <a:ext cx="114183" cy="107959"/>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7603732" y="3154217"/>
              <a:ext cx="864365" cy="280958"/>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V="1">
              <a:off x="8038746" y="3101801"/>
              <a:ext cx="189748" cy="198887"/>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8109798" y="3087386"/>
              <a:ext cx="263489" cy="30311"/>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8367973" y="3046164"/>
              <a:ext cx="33920" cy="148455"/>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7821517" y="3207822"/>
              <a:ext cx="297381" cy="34032"/>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7630487" y="3346725"/>
              <a:ext cx="214832" cy="12904"/>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7400803" y="3465120"/>
              <a:ext cx="155980" cy="13482"/>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7668344" y="3420148"/>
              <a:ext cx="215890" cy="88209"/>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7906335" y="3336133"/>
              <a:ext cx="187864" cy="50366"/>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8150293" y="3260746"/>
              <a:ext cx="233157" cy="75065"/>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H="1">
              <a:off x="8169320" y="3314131"/>
              <a:ext cx="245997" cy="147947"/>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H="1">
              <a:off x="8109798" y="3460426"/>
              <a:ext cx="49950" cy="78477"/>
            </a:xfrm>
            <a:prstGeom prst="line">
              <a:avLst/>
            </a:prstGeom>
            <a:grp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9" name="Rectangle 168"/>
            <p:cNvSpPr/>
            <p:nvPr/>
          </p:nvSpPr>
          <p:spPr bwMode="auto">
            <a:xfrm>
              <a:off x="8442404" y="3340001"/>
              <a:ext cx="133390" cy="13339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031" rtl="0" eaLnBrk="1" fontAlgn="base" latinLnBrk="0" hangingPunct="1">
                <a:lnSpc>
                  <a:spcPct val="100000"/>
                </a:lnSpc>
                <a:spcBef>
                  <a:spcPct val="0"/>
                </a:spcBef>
                <a:spcAft>
                  <a:spcPct val="0"/>
                </a:spcAft>
                <a:buClrTx/>
                <a:buSzTx/>
                <a:buFontTx/>
                <a:buNone/>
                <a:tabLst/>
                <a:defRPr/>
              </a:pPr>
              <a:endParaRPr kumimoji="0" lang="ru-RU" sz="700" b="1" i="0" u="none" strike="noStrike" kern="0" cap="none" spc="0" normalizeH="0" baseline="0" noProof="0" err="1">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170" name="Rectangle 169"/>
            <p:cNvSpPr/>
            <p:nvPr/>
          </p:nvSpPr>
          <p:spPr bwMode="auto">
            <a:xfrm>
              <a:off x="8416295" y="3188351"/>
              <a:ext cx="133390" cy="13339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031" rtl="0" eaLnBrk="1" fontAlgn="base" latinLnBrk="0" hangingPunct="1">
                <a:lnSpc>
                  <a:spcPct val="100000"/>
                </a:lnSpc>
                <a:spcBef>
                  <a:spcPct val="0"/>
                </a:spcBef>
                <a:spcAft>
                  <a:spcPct val="0"/>
                </a:spcAft>
                <a:buClrTx/>
                <a:buSzTx/>
                <a:buFontTx/>
                <a:buNone/>
                <a:tabLst/>
                <a:defRPr/>
              </a:pPr>
              <a:endParaRPr kumimoji="0" lang="ru-RU" sz="700" b="1" i="0" u="none" strike="noStrike" kern="0" cap="none" spc="0" normalizeH="0" baseline="0" noProof="0" err="1">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171" name="Rectangle 170"/>
            <p:cNvSpPr/>
            <p:nvPr/>
          </p:nvSpPr>
          <p:spPr bwMode="auto">
            <a:xfrm>
              <a:off x="8607576" y="3180741"/>
              <a:ext cx="133390" cy="13339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031" rtl="0" eaLnBrk="1" fontAlgn="base" latinLnBrk="0" hangingPunct="1">
                <a:lnSpc>
                  <a:spcPct val="100000"/>
                </a:lnSpc>
                <a:spcBef>
                  <a:spcPct val="0"/>
                </a:spcBef>
                <a:spcAft>
                  <a:spcPct val="0"/>
                </a:spcAft>
                <a:buClrTx/>
                <a:buSzTx/>
                <a:buFontTx/>
                <a:buNone/>
                <a:tabLst/>
                <a:defRPr/>
              </a:pPr>
              <a:endParaRPr kumimoji="0" lang="ru-RU" sz="700" b="1" i="0" u="none" strike="noStrike" kern="0" cap="none" spc="0" normalizeH="0" baseline="0" noProof="0" err="1">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172" name="Rectangle 171"/>
            <p:cNvSpPr/>
            <p:nvPr/>
          </p:nvSpPr>
          <p:spPr bwMode="auto">
            <a:xfrm>
              <a:off x="8461280" y="3022433"/>
              <a:ext cx="133390" cy="13339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031" rtl="0" eaLnBrk="1" fontAlgn="base" latinLnBrk="0" hangingPunct="1">
                <a:lnSpc>
                  <a:spcPct val="100000"/>
                </a:lnSpc>
                <a:spcBef>
                  <a:spcPct val="0"/>
                </a:spcBef>
                <a:spcAft>
                  <a:spcPct val="0"/>
                </a:spcAft>
                <a:buClrTx/>
                <a:buSzTx/>
                <a:buFontTx/>
                <a:buNone/>
                <a:tabLst/>
                <a:defRPr/>
              </a:pPr>
              <a:endParaRPr kumimoji="0" lang="ru-RU" sz="700" b="1" i="0" u="none" strike="noStrike" kern="0" cap="none" spc="0" normalizeH="0" baseline="0" noProof="0" err="1">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173" name="Rectangle 172"/>
            <p:cNvSpPr/>
            <p:nvPr/>
          </p:nvSpPr>
          <p:spPr bwMode="auto">
            <a:xfrm>
              <a:off x="8594890" y="2865218"/>
              <a:ext cx="133390" cy="13339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031" rtl="0" eaLnBrk="1" fontAlgn="base" latinLnBrk="0" hangingPunct="1">
                <a:lnSpc>
                  <a:spcPct val="100000"/>
                </a:lnSpc>
                <a:spcBef>
                  <a:spcPct val="0"/>
                </a:spcBef>
                <a:spcAft>
                  <a:spcPct val="0"/>
                </a:spcAft>
                <a:buClrTx/>
                <a:buSzTx/>
                <a:buFontTx/>
                <a:buNone/>
                <a:tabLst/>
                <a:defRPr/>
              </a:pPr>
              <a:endParaRPr kumimoji="0" lang="ru-RU" sz="700" b="1" i="0" u="none" strike="noStrike" kern="0" cap="none" spc="0" normalizeH="0" baseline="0" noProof="0" err="1">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174" name="Rectangle 173"/>
            <p:cNvSpPr/>
            <p:nvPr/>
          </p:nvSpPr>
          <p:spPr bwMode="auto">
            <a:xfrm>
              <a:off x="8594890" y="2668780"/>
              <a:ext cx="133390" cy="13339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031" rtl="0" eaLnBrk="1" fontAlgn="base" latinLnBrk="0" hangingPunct="1">
                <a:lnSpc>
                  <a:spcPct val="100000"/>
                </a:lnSpc>
                <a:spcBef>
                  <a:spcPct val="0"/>
                </a:spcBef>
                <a:spcAft>
                  <a:spcPct val="0"/>
                </a:spcAft>
                <a:buClrTx/>
                <a:buSzTx/>
                <a:buFontTx/>
                <a:buNone/>
                <a:tabLst/>
                <a:defRPr/>
              </a:pPr>
              <a:endParaRPr kumimoji="0" lang="ru-RU" sz="700" b="1" i="0" u="none" strike="noStrike" kern="0" cap="none" spc="0" normalizeH="0" baseline="0" noProof="0" err="1">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175" name="Rectangle 174"/>
            <p:cNvSpPr/>
            <p:nvPr/>
          </p:nvSpPr>
          <p:spPr bwMode="auto">
            <a:xfrm>
              <a:off x="8438893" y="2688303"/>
              <a:ext cx="133390" cy="13339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031" rtl="0" eaLnBrk="1" fontAlgn="base" latinLnBrk="0" hangingPunct="1">
                <a:lnSpc>
                  <a:spcPct val="100000"/>
                </a:lnSpc>
                <a:spcBef>
                  <a:spcPct val="0"/>
                </a:spcBef>
                <a:spcAft>
                  <a:spcPct val="0"/>
                </a:spcAft>
                <a:buClrTx/>
                <a:buSzTx/>
                <a:buFontTx/>
                <a:buNone/>
                <a:tabLst/>
                <a:defRPr/>
              </a:pPr>
              <a:endParaRPr kumimoji="0" lang="ru-RU" sz="700" b="1" i="0" u="none" strike="noStrike" kern="0" cap="none" spc="0" normalizeH="0" baseline="0" noProof="0" err="1">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176" name="Rectangle 175"/>
            <p:cNvSpPr/>
            <p:nvPr/>
          </p:nvSpPr>
          <p:spPr bwMode="auto">
            <a:xfrm>
              <a:off x="8379259" y="2837407"/>
              <a:ext cx="133390" cy="13339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031" rtl="0" eaLnBrk="1" fontAlgn="base" latinLnBrk="0" hangingPunct="1">
                <a:lnSpc>
                  <a:spcPct val="100000"/>
                </a:lnSpc>
                <a:spcBef>
                  <a:spcPct val="0"/>
                </a:spcBef>
                <a:spcAft>
                  <a:spcPct val="0"/>
                </a:spcAft>
                <a:buClrTx/>
                <a:buSzTx/>
                <a:buFontTx/>
                <a:buNone/>
                <a:tabLst/>
                <a:defRPr/>
              </a:pPr>
              <a:endParaRPr kumimoji="0" lang="ru-RU" sz="700" b="1" i="0" u="none" strike="noStrike" kern="0" cap="none" spc="0" normalizeH="0" baseline="0" noProof="0" err="1">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177" name="Rectangle 176"/>
            <p:cNvSpPr/>
            <p:nvPr/>
          </p:nvSpPr>
          <p:spPr bwMode="auto">
            <a:xfrm>
              <a:off x="8490671" y="2503866"/>
              <a:ext cx="133390" cy="13339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031" rtl="0" eaLnBrk="1" fontAlgn="base" latinLnBrk="0" hangingPunct="1">
                <a:lnSpc>
                  <a:spcPct val="100000"/>
                </a:lnSpc>
                <a:spcBef>
                  <a:spcPct val="0"/>
                </a:spcBef>
                <a:spcAft>
                  <a:spcPct val="0"/>
                </a:spcAft>
                <a:buClrTx/>
                <a:buSzTx/>
                <a:buFontTx/>
                <a:buNone/>
                <a:tabLst/>
                <a:defRPr/>
              </a:pPr>
              <a:endParaRPr kumimoji="0" lang="ru-RU" sz="700" b="1" i="0" u="none" strike="noStrike" kern="0" cap="none" spc="0" normalizeH="0" baseline="0" noProof="0" err="1">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178" name="Rectangle 177"/>
            <p:cNvSpPr/>
            <p:nvPr/>
          </p:nvSpPr>
          <p:spPr bwMode="auto">
            <a:xfrm>
              <a:off x="8594890" y="2301307"/>
              <a:ext cx="133390" cy="13339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031" rtl="0" eaLnBrk="1" fontAlgn="base" latinLnBrk="0" hangingPunct="1">
                <a:lnSpc>
                  <a:spcPct val="100000"/>
                </a:lnSpc>
                <a:spcBef>
                  <a:spcPct val="0"/>
                </a:spcBef>
                <a:spcAft>
                  <a:spcPct val="0"/>
                </a:spcAft>
                <a:buClrTx/>
                <a:buSzTx/>
                <a:buFontTx/>
                <a:buNone/>
                <a:tabLst/>
                <a:defRPr/>
              </a:pPr>
              <a:endParaRPr kumimoji="0" lang="ru-RU" sz="700" b="1" i="0" u="none" strike="noStrike" kern="0" cap="none" spc="0" normalizeH="0" baseline="0" noProof="0" err="1">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179" name="Rectangle 178"/>
            <p:cNvSpPr/>
            <p:nvPr/>
          </p:nvSpPr>
          <p:spPr bwMode="auto">
            <a:xfrm>
              <a:off x="8265412" y="2207479"/>
              <a:ext cx="133390" cy="13339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031" rtl="0" eaLnBrk="1" fontAlgn="base" latinLnBrk="0" hangingPunct="1">
                <a:lnSpc>
                  <a:spcPct val="100000"/>
                </a:lnSpc>
                <a:spcBef>
                  <a:spcPct val="0"/>
                </a:spcBef>
                <a:spcAft>
                  <a:spcPct val="0"/>
                </a:spcAft>
                <a:buClrTx/>
                <a:buSzTx/>
                <a:buFontTx/>
                <a:buNone/>
                <a:tabLst/>
                <a:defRPr/>
              </a:pPr>
              <a:endParaRPr kumimoji="0" lang="ru-RU" sz="700" b="1" i="0" u="none" strike="noStrike" kern="0" cap="none" spc="0" normalizeH="0" baseline="0" noProof="0" err="1">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180" name="Rectangle 179"/>
            <p:cNvSpPr/>
            <p:nvPr/>
          </p:nvSpPr>
          <p:spPr bwMode="auto">
            <a:xfrm>
              <a:off x="8094199" y="2134385"/>
              <a:ext cx="133390" cy="13339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031" rtl="0" eaLnBrk="1" fontAlgn="base" latinLnBrk="0" hangingPunct="1">
                <a:lnSpc>
                  <a:spcPct val="100000"/>
                </a:lnSpc>
                <a:spcBef>
                  <a:spcPct val="0"/>
                </a:spcBef>
                <a:spcAft>
                  <a:spcPct val="0"/>
                </a:spcAft>
                <a:buClrTx/>
                <a:buSzTx/>
                <a:buFontTx/>
                <a:buNone/>
                <a:tabLst/>
                <a:defRPr/>
              </a:pPr>
              <a:endParaRPr kumimoji="0" lang="ru-RU" sz="700" b="1" i="0" u="none" strike="noStrike" kern="0" cap="none" spc="0" normalizeH="0" baseline="0" noProof="0" err="1">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181" name="Rectangle 180"/>
            <p:cNvSpPr/>
            <p:nvPr/>
          </p:nvSpPr>
          <p:spPr bwMode="auto">
            <a:xfrm>
              <a:off x="8265412" y="2014020"/>
              <a:ext cx="133390" cy="13339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031" rtl="0" eaLnBrk="1" fontAlgn="base" latinLnBrk="0" hangingPunct="1">
                <a:lnSpc>
                  <a:spcPct val="100000"/>
                </a:lnSpc>
                <a:spcBef>
                  <a:spcPct val="0"/>
                </a:spcBef>
                <a:spcAft>
                  <a:spcPct val="0"/>
                </a:spcAft>
                <a:buClrTx/>
                <a:buSzTx/>
                <a:buFontTx/>
                <a:buNone/>
                <a:tabLst/>
                <a:defRPr/>
              </a:pPr>
              <a:endParaRPr kumimoji="0" lang="ru-RU" sz="700" b="1" i="0" u="none" strike="noStrike" kern="0" cap="none" spc="0" normalizeH="0" baseline="0" noProof="0" err="1">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182" name="Rectangle 181"/>
            <p:cNvSpPr/>
            <p:nvPr/>
          </p:nvSpPr>
          <p:spPr bwMode="auto">
            <a:xfrm>
              <a:off x="7893883" y="2201702"/>
              <a:ext cx="133390" cy="13339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031" rtl="0" eaLnBrk="1" fontAlgn="base" latinLnBrk="0" hangingPunct="1">
                <a:lnSpc>
                  <a:spcPct val="100000"/>
                </a:lnSpc>
                <a:spcBef>
                  <a:spcPct val="0"/>
                </a:spcBef>
                <a:spcAft>
                  <a:spcPct val="0"/>
                </a:spcAft>
                <a:buClrTx/>
                <a:buSzTx/>
                <a:buFontTx/>
                <a:buNone/>
                <a:tabLst/>
                <a:defRPr/>
              </a:pPr>
              <a:endParaRPr kumimoji="0" lang="ru-RU" sz="700" b="1" i="0" u="none" strike="noStrike" kern="0" cap="none" spc="0" normalizeH="0" baseline="0" noProof="0" err="1">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183" name="Rectangle 182"/>
            <p:cNvSpPr/>
            <p:nvPr/>
          </p:nvSpPr>
          <p:spPr bwMode="auto">
            <a:xfrm>
              <a:off x="7857390" y="2035664"/>
              <a:ext cx="133390" cy="13339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031" rtl="0" eaLnBrk="1" fontAlgn="base" latinLnBrk="0" hangingPunct="1">
                <a:lnSpc>
                  <a:spcPct val="100000"/>
                </a:lnSpc>
                <a:spcBef>
                  <a:spcPct val="0"/>
                </a:spcBef>
                <a:spcAft>
                  <a:spcPct val="0"/>
                </a:spcAft>
                <a:buClrTx/>
                <a:buSzTx/>
                <a:buFontTx/>
                <a:buNone/>
                <a:tabLst/>
                <a:defRPr/>
              </a:pPr>
              <a:endParaRPr kumimoji="0" lang="ru-RU" sz="700" b="1" i="0" u="none" strike="noStrike" kern="0" cap="none" spc="0" normalizeH="0" baseline="0" noProof="0" err="1">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184" name="Rectangle 183"/>
            <p:cNvSpPr/>
            <p:nvPr/>
          </p:nvSpPr>
          <p:spPr bwMode="auto">
            <a:xfrm>
              <a:off x="7670357" y="2157599"/>
              <a:ext cx="133390" cy="13339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031" rtl="0" eaLnBrk="1" fontAlgn="base" latinLnBrk="0" hangingPunct="1">
                <a:lnSpc>
                  <a:spcPct val="100000"/>
                </a:lnSpc>
                <a:spcBef>
                  <a:spcPct val="0"/>
                </a:spcBef>
                <a:spcAft>
                  <a:spcPct val="0"/>
                </a:spcAft>
                <a:buClrTx/>
                <a:buSzTx/>
                <a:buFontTx/>
                <a:buNone/>
                <a:tabLst/>
                <a:defRPr/>
              </a:pPr>
              <a:endParaRPr kumimoji="0" lang="ru-RU" sz="700" b="1" i="0" u="none" strike="noStrike" kern="0" cap="none" spc="0" normalizeH="0" baseline="0" noProof="0" err="1">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185" name="Rectangle 184"/>
            <p:cNvSpPr/>
            <p:nvPr/>
          </p:nvSpPr>
          <p:spPr bwMode="auto">
            <a:xfrm>
              <a:off x="7421723" y="2163590"/>
              <a:ext cx="133390" cy="13339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031" rtl="0" eaLnBrk="1" fontAlgn="base" latinLnBrk="0" hangingPunct="1">
                <a:lnSpc>
                  <a:spcPct val="100000"/>
                </a:lnSpc>
                <a:spcBef>
                  <a:spcPct val="0"/>
                </a:spcBef>
                <a:spcAft>
                  <a:spcPct val="0"/>
                </a:spcAft>
                <a:buClrTx/>
                <a:buSzTx/>
                <a:buFontTx/>
                <a:buNone/>
                <a:tabLst/>
                <a:defRPr/>
              </a:pPr>
              <a:endParaRPr kumimoji="0" lang="ru-RU" sz="700" b="1" i="0" u="none" strike="noStrike" kern="0" cap="none" spc="0" normalizeH="0" baseline="0" noProof="0" err="1">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186" name="Rectangle 185"/>
            <p:cNvSpPr/>
            <p:nvPr/>
          </p:nvSpPr>
          <p:spPr bwMode="auto">
            <a:xfrm>
              <a:off x="7218696" y="2168504"/>
              <a:ext cx="133390" cy="13339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031" rtl="0" eaLnBrk="1" fontAlgn="base" latinLnBrk="0" hangingPunct="1">
                <a:lnSpc>
                  <a:spcPct val="100000"/>
                </a:lnSpc>
                <a:spcBef>
                  <a:spcPct val="0"/>
                </a:spcBef>
                <a:spcAft>
                  <a:spcPct val="0"/>
                </a:spcAft>
                <a:buClrTx/>
                <a:buSzTx/>
                <a:buFontTx/>
                <a:buNone/>
                <a:tabLst/>
                <a:defRPr/>
              </a:pPr>
              <a:endParaRPr kumimoji="0" lang="ru-RU" sz="700" b="1" i="0" u="none" strike="noStrike" kern="0" cap="none" spc="0" normalizeH="0" baseline="0" noProof="0" err="1">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187" name="Rectangle 186"/>
            <p:cNvSpPr/>
            <p:nvPr/>
          </p:nvSpPr>
          <p:spPr bwMode="auto">
            <a:xfrm>
              <a:off x="7302174" y="2011441"/>
              <a:ext cx="133390" cy="13339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031" rtl="0" eaLnBrk="1" fontAlgn="base" latinLnBrk="0" hangingPunct="1">
                <a:lnSpc>
                  <a:spcPct val="100000"/>
                </a:lnSpc>
                <a:spcBef>
                  <a:spcPct val="0"/>
                </a:spcBef>
                <a:spcAft>
                  <a:spcPct val="0"/>
                </a:spcAft>
                <a:buClrTx/>
                <a:buSzTx/>
                <a:buFontTx/>
                <a:buNone/>
                <a:tabLst/>
                <a:defRPr/>
              </a:pPr>
              <a:endParaRPr kumimoji="0" lang="ru-RU" sz="700" b="1" i="0" u="none" strike="noStrike" kern="0" cap="none" spc="0" normalizeH="0" baseline="0" noProof="0" err="1">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188" name="Rectangle 187"/>
            <p:cNvSpPr/>
            <p:nvPr/>
          </p:nvSpPr>
          <p:spPr bwMode="auto">
            <a:xfrm>
              <a:off x="7507269" y="2010367"/>
              <a:ext cx="133390" cy="13339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031" rtl="0" eaLnBrk="1" fontAlgn="base" latinLnBrk="0" hangingPunct="1">
                <a:lnSpc>
                  <a:spcPct val="100000"/>
                </a:lnSpc>
                <a:spcBef>
                  <a:spcPct val="0"/>
                </a:spcBef>
                <a:spcAft>
                  <a:spcPct val="0"/>
                </a:spcAft>
                <a:buClrTx/>
                <a:buSzTx/>
                <a:buFontTx/>
                <a:buNone/>
                <a:tabLst/>
                <a:defRPr/>
              </a:pPr>
              <a:endParaRPr kumimoji="0" lang="ru-RU" sz="700" b="1" i="0" u="none" strike="noStrike" kern="0" cap="none" spc="0" normalizeH="0" baseline="0" noProof="0" err="1">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189" name="Rectangle 188"/>
            <p:cNvSpPr/>
            <p:nvPr/>
          </p:nvSpPr>
          <p:spPr bwMode="auto">
            <a:xfrm>
              <a:off x="7697179" y="1976174"/>
              <a:ext cx="133390" cy="13339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031" rtl="0" eaLnBrk="1" fontAlgn="base" latinLnBrk="0" hangingPunct="1">
                <a:lnSpc>
                  <a:spcPct val="100000"/>
                </a:lnSpc>
                <a:spcBef>
                  <a:spcPct val="0"/>
                </a:spcBef>
                <a:spcAft>
                  <a:spcPct val="0"/>
                </a:spcAft>
                <a:buClrTx/>
                <a:buSzTx/>
                <a:buFontTx/>
                <a:buNone/>
                <a:tabLst/>
                <a:defRPr/>
              </a:pPr>
              <a:endParaRPr kumimoji="0" lang="ru-RU" sz="700" b="1" i="0" u="none" strike="noStrike" kern="0" cap="none" spc="0" normalizeH="0" baseline="0" noProof="0" err="1">
                <a:ln>
                  <a:noFill/>
                </a:ln>
                <a:gradFill>
                  <a:gsLst>
                    <a:gs pos="0">
                      <a:srgbClr val="FFFFFF"/>
                    </a:gs>
                    <a:gs pos="100000">
                      <a:srgbClr val="FFFFFF"/>
                    </a:gs>
                  </a:gsLst>
                  <a:lin ang="5400000" scaled="0"/>
                </a:gradFill>
                <a:effectLst/>
                <a:uLnTx/>
                <a:uFillTx/>
                <a:latin typeface="Tahoma"/>
                <a:ea typeface="Segoe UI" pitchFamily="34" charset="0"/>
                <a:cs typeface="Segoe UI" pitchFamily="34" charset="0"/>
              </a:endParaRPr>
            </a:p>
          </p:txBody>
        </p:sp>
        <p:sp>
          <p:nvSpPr>
            <p:cNvPr id="190" name="TextBox 189"/>
            <p:cNvSpPr txBox="1"/>
            <p:nvPr/>
          </p:nvSpPr>
          <p:spPr>
            <a:xfrm>
              <a:off x="7359233" y="3098006"/>
              <a:ext cx="259686" cy="215444"/>
            </a:xfrm>
            <a:prstGeom prst="rect">
              <a:avLst/>
            </a:prstGeom>
            <a:noFill/>
          </p:spPr>
          <p:txBody>
            <a:bodyPr wrap="none" lIns="0" tIns="0" rIns="0" bIns="0" rtlCol="0" anchor="ctr">
              <a:spAutoFit/>
            </a:bodyPr>
            <a:lstStyle/>
            <a:p>
              <a:pPr marL="0" marR="0" lvl="0" indent="0" algn="l" defTabSz="914333"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000000">
                      <a:lumMod val="75000"/>
                      <a:lumOff val="25000"/>
                    </a:srgbClr>
                  </a:solidFill>
                  <a:effectLst/>
                  <a:uLnTx/>
                  <a:uFillTx/>
                  <a:latin typeface="Tahoma"/>
                  <a:ea typeface="+mn-ea"/>
                  <a:cs typeface="+mn-cs"/>
                </a:rPr>
                <a:t>Offer</a:t>
              </a:r>
            </a:p>
            <a:p>
              <a:pPr marL="0" marR="0" lvl="0" indent="0" algn="l" defTabSz="914333"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000000">
                      <a:lumMod val="75000"/>
                      <a:lumOff val="25000"/>
                    </a:srgbClr>
                  </a:solidFill>
                  <a:effectLst/>
                  <a:uLnTx/>
                  <a:uFillTx/>
                  <a:latin typeface="Tahoma"/>
                  <a:ea typeface="+mn-ea"/>
                  <a:cs typeface="+mn-cs"/>
                </a:rPr>
                <a:t>&amp; Sell</a:t>
              </a:r>
              <a:endParaRPr kumimoji="0" lang="ru-RU" sz="700" b="1" i="0" u="none" strike="noStrike" kern="0" cap="none" spc="0" normalizeH="0" baseline="0" noProof="0">
                <a:ln>
                  <a:noFill/>
                </a:ln>
                <a:solidFill>
                  <a:srgbClr val="000000">
                    <a:lumMod val="75000"/>
                    <a:lumOff val="25000"/>
                  </a:srgbClr>
                </a:solidFill>
                <a:effectLst/>
                <a:uLnTx/>
                <a:uFillTx/>
                <a:latin typeface="Tahoma"/>
                <a:ea typeface="+mn-ea"/>
                <a:cs typeface="+mn-cs"/>
              </a:endParaRPr>
            </a:p>
          </p:txBody>
        </p:sp>
        <p:sp>
          <p:nvSpPr>
            <p:cNvPr id="191" name="TextBox 190"/>
            <p:cNvSpPr txBox="1"/>
            <p:nvPr/>
          </p:nvSpPr>
          <p:spPr>
            <a:xfrm>
              <a:off x="7604896" y="2842820"/>
              <a:ext cx="357470" cy="215444"/>
            </a:xfrm>
            <a:prstGeom prst="rect">
              <a:avLst/>
            </a:prstGeom>
            <a:noFill/>
          </p:spPr>
          <p:txBody>
            <a:bodyPr wrap="none" lIns="0" tIns="0" rIns="0" bIns="0" rtlCol="0" anchor="ctr">
              <a:spAutoFit/>
            </a:bodyPr>
            <a:lstStyle/>
            <a:p>
              <a:pPr marL="0" marR="0" lvl="0" indent="0" algn="l" defTabSz="914333"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000000">
                      <a:lumMod val="75000"/>
                      <a:lumOff val="25000"/>
                    </a:srgbClr>
                  </a:solidFill>
                  <a:effectLst/>
                  <a:uLnTx/>
                  <a:uFillTx/>
                  <a:latin typeface="Tahoma"/>
                  <a:ea typeface="+mn-ea"/>
                  <a:cs typeface="+mn-cs"/>
                </a:rPr>
                <a:t>Support</a:t>
              </a:r>
            </a:p>
            <a:p>
              <a:pPr marL="0" marR="0" lvl="0" indent="0" algn="l" defTabSz="914333"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000000">
                      <a:lumMod val="75000"/>
                      <a:lumOff val="25000"/>
                    </a:srgbClr>
                  </a:solidFill>
                  <a:effectLst/>
                  <a:uLnTx/>
                  <a:uFillTx/>
                  <a:latin typeface="Tahoma"/>
                  <a:ea typeface="+mn-ea"/>
                  <a:cs typeface="+mn-cs"/>
                </a:rPr>
                <a:t>&amp; Sell</a:t>
              </a:r>
              <a:endParaRPr kumimoji="0" lang="ru-RU" sz="700" b="1" i="0" u="none" strike="noStrike" kern="0" cap="none" spc="0" normalizeH="0" baseline="0" noProof="0">
                <a:ln>
                  <a:noFill/>
                </a:ln>
                <a:solidFill>
                  <a:srgbClr val="000000">
                    <a:lumMod val="75000"/>
                    <a:lumOff val="25000"/>
                  </a:srgbClr>
                </a:solidFill>
                <a:effectLst/>
                <a:uLnTx/>
                <a:uFillTx/>
                <a:latin typeface="Tahoma"/>
                <a:ea typeface="+mn-ea"/>
                <a:cs typeface="+mn-cs"/>
              </a:endParaRPr>
            </a:p>
          </p:txBody>
        </p:sp>
        <p:sp>
          <p:nvSpPr>
            <p:cNvPr id="192" name="TextBox 191"/>
            <p:cNvSpPr txBox="1"/>
            <p:nvPr/>
          </p:nvSpPr>
          <p:spPr>
            <a:xfrm>
              <a:off x="8182377" y="2366768"/>
              <a:ext cx="357470" cy="215444"/>
            </a:xfrm>
            <a:prstGeom prst="rect">
              <a:avLst/>
            </a:prstGeom>
            <a:noFill/>
          </p:spPr>
          <p:txBody>
            <a:bodyPr wrap="none" lIns="0" tIns="0" rIns="0" bIns="0" rtlCol="0" anchor="ctr">
              <a:spAutoFit/>
            </a:bodyPr>
            <a:lstStyle/>
            <a:p>
              <a:pPr marL="0" marR="0" lvl="0" indent="0" algn="l" defTabSz="914333"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000000">
                      <a:lumMod val="75000"/>
                      <a:lumOff val="25000"/>
                    </a:srgbClr>
                  </a:solidFill>
                  <a:effectLst/>
                  <a:uLnTx/>
                  <a:uFillTx/>
                  <a:latin typeface="Tahoma"/>
                  <a:ea typeface="+mn-ea"/>
                  <a:cs typeface="+mn-cs"/>
                </a:rPr>
                <a:t>Support</a:t>
              </a:r>
            </a:p>
            <a:p>
              <a:pPr marL="0" marR="0" lvl="0" indent="0" algn="l" defTabSz="914333"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000000">
                      <a:lumMod val="75000"/>
                      <a:lumOff val="25000"/>
                    </a:srgbClr>
                  </a:solidFill>
                  <a:effectLst/>
                  <a:uLnTx/>
                  <a:uFillTx/>
                  <a:latin typeface="Tahoma"/>
                  <a:ea typeface="+mn-ea"/>
                  <a:cs typeface="+mn-cs"/>
                </a:rPr>
                <a:t>&amp; Sell</a:t>
              </a:r>
              <a:endParaRPr kumimoji="0" lang="ru-RU" sz="700" b="1" i="0" u="none" strike="noStrike" kern="0" cap="none" spc="0" normalizeH="0" baseline="0" noProof="0">
                <a:ln>
                  <a:noFill/>
                </a:ln>
                <a:solidFill>
                  <a:srgbClr val="000000">
                    <a:lumMod val="75000"/>
                    <a:lumOff val="25000"/>
                  </a:srgbClr>
                </a:solidFill>
                <a:effectLst/>
                <a:uLnTx/>
                <a:uFillTx/>
                <a:latin typeface="Tahoma"/>
                <a:ea typeface="+mn-ea"/>
                <a:cs typeface="+mn-cs"/>
              </a:endParaRPr>
            </a:p>
          </p:txBody>
        </p:sp>
        <p:sp>
          <p:nvSpPr>
            <p:cNvPr id="193" name="TextBox 192"/>
            <p:cNvSpPr txBox="1"/>
            <p:nvPr/>
          </p:nvSpPr>
          <p:spPr>
            <a:xfrm>
              <a:off x="7985424" y="2572280"/>
              <a:ext cx="259686" cy="215444"/>
            </a:xfrm>
            <a:prstGeom prst="rect">
              <a:avLst/>
            </a:prstGeom>
            <a:noFill/>
          </p:spPr>
          <p:txBody>
            <a:bodyPr wrap="none" lIns="0" tIns="0" rIns="0" bIns="0" rtlCol="0" anchor="ctr">
              <a:spAutoFit/>
            </a:bodyPr>
            <a:lstStyle/>
            <a:p>
              <a:pPr marL="0" marR="0" lvl="0" indent="0" algn="l" defTabSz="914333"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000000">
                      <a:lumMod val="75000"/>
                      <a:lumOff val="25000"/>
                    </a:srgbClr>
                  </a:solidFill>
                  <a:effectLst/>
                  <a:uLnTx/>
                  <a:uFillTx/>
                  <a:latin typeface="Tahoma"/>
                  <a:ea typeface="+mn-ea"/>
                  <a:cs typeface="+mn-cs"/>
                </a:rPr>
                <a:t>Offer</a:t>
              </a:r>
            </a:p>
            <a:p>
              <a:pPr marL="0" marR="0" lvl="0" indent="0" algn="l" defTabSz="914333" rtl="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a:ln>
                    <a:noFill/>
                  </a:ln>
                  <a:solidFill>
                    <a:srgbClr val="000000">
                      <a:lumMod val="75000"/>
                      <a:lumOff val="25000"/>
                    </a:srgbClr>
                  </a:solidFill>
                  <a:effectLst/>
                  <a:uLnTx/>
                  <a:uFillTx/>
                  <a:latin typeface="Tahoma"/>
                  <a:ea typeface="+mn-ea"/>
                  <a:cs typeface="+mn-cs"/>
                </a:rPr>
                <a:t>&amp; Sell</a:t>
              </a:r>
              <a:endParaRPr kumimoji="0" lang="ru-RU" sz="700" b="1" i="0" u="none" strike="noStrike" kern="0" cap="none" spc="0" normalizeH="0" baseline="0" noProof="0">
                <a:ln>
                  <a:noFill/>
                </a:ln>
                <a:solidFill>
                  <a:srgbClr val="000000">
                    <a:lumMod val="75000"/>
                    <a:lumOff val="25000"/>
                  </a:srgbClr>
                </a:solidFill>
                <a:effectLst/>
                <a:uLnTx/>
                <a:uFillTx/>
                <a:latin typeface="Tahoma"/>
                <a:ea typeface="+mn-ea"/>
                <a:cs typeface="+mn-cs"/>
              </a:endParaRPr>
            </a:p>
          </p:txBody>
        </p:sp>
      </p:grpSp>
      <p:pic>
        <p:nvPicPr>
          <p:cNvPr id="120" name="Picture 119">
            <a:extLst>
              <a:ext uri="{FF2B5EF4-FFF2-40B4-BE49-F238E27FC236}">
                <a16:creationId xmlns:a16="http://schemas.microsoft.com/office/drawing/2014/main" id="{5C0ECDCF-7BDE-4D83-A6AC-17FC35059FCB}"/>
              </a:ext>
            </a:extLst>
          </p:cNvPr>
          <p:cNvPicPr>
            <a:picLocks noChangeAspect="1"/>
          </p:cNvPicPr>
          <p:nvPr/>
        </p:nvPicPr>
        <p:blipFill>
          <a:blip r:embed="rId4"/>
          <a:stretch>
            <a:fillRect/>
          </a:stretch>
        </p:blipFill>
        <p:spPr>
          <a:xfrm>
            <a:off x="0" y="57598"/>
            <a:ext cx="1192696" cy="764005"/>
          </a:xfrm>
          <a:prstGeom prst="rect">
            <a:avLst/>
          </a:prstGeom>
        </p:spPr>
      </p:pic>
    </p:spTree>
    <p:extLst>
      <p:ext uri="{BB962C8B-B14F-4D97-AF65-F5344CB8AC3E}">
        <p14:creationId xmlns:p14="http://schemas.microsoft.com/office/powerpoint/2010/main" val="105971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B52CF05C-C0E2-4917-AF47-C297DBD229CD}"/>
              </a:ext>
            </a:extLst>
          </p:cNvPr>
          <p:cNvSpPr>
            <a:spLocks noGrp="1"/>
          </p:cNvSpPr>
          <p:nvPr/>
        </p:nvSpPr>
        <p:spPr>
          <a:xfrm>
            <a:off x="308368" y="1733499"/>
            <a:ext cx="7355679" cy="747897"/>
          </a:xfrm>
          <a:prstGeom prst="rect">
            <a:avLst/>
          </a:prstGeom>
        </p:spPr>
        <p:txBody>
          <a:bodyPr vert="horz" wrap="square" lIns="0" tIns="0" rIns="0" bIns="0" rtlCol="0">
            <a:noAutofit/>
          </a:bodyPr>
          <a:lstStyle>
            <a:lvl1pPr marL="0" indent="0" algn="l" defTabSz="686030" rtl="0" eaLnBrk="1" latinLnBrk="0" hangingPunct="1">
              <a:lnSpc>
                <a:spcPct val="100000"/>
              </a:lnSpc>
              <a:spcBef>
                <a:spcPts val="0"/>
              </a:spcBef>
              <a:buSzPct val="90000"/>
              <a:buFont typeface="Arial" pitchFamily="34" charset="0"/>
              <a:buNone/>
              <a:defRPr sz="5400" i="0" kern="1200" spc="0" baseline="0">
                <a:solidFill>
                  <a:schemeClr val="bg1"/>
                </a:solidFill>
                <a:latin typeface="+mj-lt"/>
                <a:ea typeface="+mn-ea"/>
                <a:cs typeface="+mn-cs"/>
              </a:defRPr>
            </a:lvl1pPr>
            <a:lvl2pPr marL="472856" indent="-213202" algn="l" defTabSz="686030" rtl="0" eaLnBrk="1" latinLnBrk="0" hangingPunct="1">
              <a:lnSpc>
                <a:spcPct val="90000"/>
              </a:lnSpc>
              <a:spcBef>
                <a:spcPct val="20000"/>
              </a:spcBef>
              <a:buSzPct val="90000"/>
              <a:buFont typeface="Arial" pitchFamily="34" charset="0"/>
              <a:buChar char="•"/>
              <a:tabLst>
                <a:tab pos="472856" algn="l"/>
              </a:tabLst>
              <a:defRPr sz="2100" kern="1200" spc="0">
                <a:solidFill>
                  <a:schemeClr val="bg1"/>
                </a:solidFill>
                <a:latin typeface="+mn-lt"/>
                <a:ea typeface="+mn-ea"/>
                <a:cs typeface="+mn-cs"/>
              </a:defRPr>
            </a:lvl2pPr>
            <a:lvl3pPr marL="686057" indent="-213202" algn="l" defTabSz="686030" rtl="0" eaLnBrk="1" latinLnBrk="0" hangingPunct="1">
              <a:lnSpc>
                <a:spcPct val="90000"/>
              </a:lnSpc>
              <a:spcBef>
                <a:spcPct val="20000"/>
              </a:spcBef>
              <a:buSzPct val="90000"/>
              <a:buFont typeface="Arial" pitchFamily="34" charset="0"/>
              <a:buChar char="•"/>
              <a:defRPr sz="1800" kern="1200" spc="0">
                <a:solidFill>
                  <a:schemeClr val="bg1"/>
                </a:solidFill>
                <a:latin typeface="+mn-lt"/>
                <a:ea typeface="+mn-ea"/>
                <a:cs typeface="+mn-cs"/>
              </a:defRPr>
            </a:lvl3pPr>
            <a:lvl4pPr marL="1112462" indent="-167942" algn="l" defTabSz="686030" rtl="0" eaLnBrk="1" latinLnBrk="0" hangingPunct="1">
              <a:lnSpc>
                <a:spcPct val="90000"/>
              </a:lnSpc>
              <a:spcBef>
                <a:spcPct val="20000"/>
              </a:spcBef>
              <a:buSzPct val="90000"/>
              <a:buFont typeface="Arial" pitchFamily="34" charset="0"/>
              <a:buChar char="•"/>
              <a:tabLst>
                <a:tab pos="686057" algn="l"/>
              </a:tabLst>
              <a:defRPr sz="1500" kern="1200" spc="0">
                <a:solidFill>
                  <a:schemeClr val="bg1"/>
                </a:solidFill>
                <a:latin typeface="+mn-lt"/>
                <a:ea typeface="+mn-ea"/>
                <a:cs typeface="+mn-cs"/>
              </a:defRPr>
            </a:lvl4pPr>
            <a:lvl5pPr marL="1285167" indent="-172706" algn="l" defTabSz="686030" rtl="0" eaLnBrk="1" latinLnBrk="0" hangingPunct="1">
              <a:lnSpc>
                <a:spcPct val="90000"/>
              </a:lnSpc>
              <a:spcBef>
                <a:spcPct val="20000"/>
              </a:spcBef>
              <a:buSzPct val="90000"/>
              <a:buFont typeface="Arial" pitchFamily="34" charset="0"/>
              <a:buChar char="•"/>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188658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596"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12"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627" indent="-171508" algn="l" defTabSz="68603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6030" rtl="0" eaLnBrk="1" fontAlgn="auto" latinLnBrk="0" hangingPunct="1">
              <a:lnSpc>
                <a:spcPct val="100000"/>
              </a:lnSpc>
              <a:spcBef>
                <a:spcPts val="0"/>
              </a:spcBef>
              <a:spcAft>
                <a:spcPts val="0"/>
              </a:spcAft>
              <a:buClrTx/>
              <a:buSzPct val="90000"/>
              <a:buFont typeface="Arial" pitchFamily="34" charset="0"/>
              <a:buNone/>
              <a:tabLst/>
              <a:defRPr/>
            </a:pPr>
            <a:endParaRPr kumimoji="0" lang="ru-RU" sz="5400" b="0" i="0" u="none" strike="noStrike" kern="1200" cap="none" spc="0" normalizeH="0" baseline="0" noProof="0" dirty="0">
              <a:ln>
                <a:noFill/>
              </a:ln>
              <a:solidFill>
                <a:srgbClr val="FFFFFF"/>
              </a:solidFill>
              <a:effectLst/>
              <a:uLnTx/>
              <a:uFillTx/>
              <a:latin typeface="Tahoma"/>
              <a:ea typeface="+mn-ea"/>
              <a:cs typeface="+mn-cs"/>
            </a:endParaRPr>
          </a:p>
        </p:txBody>
      </p:sp>
      <p:sp>
        <p:nvSpPr>
          <p:cNvPr id="2" name="Text Placeholder 1">
            <a:extLst>
              <a:ext uri="{FF2B5EF4-FFF2-40B4-BE49-F238E27FC236}">
                <a16:creationId xmlns:a16="http://schemas.microsoft.com/office/drawing/2014/main" id="{79792DDA-ECFF-433D-B343-0D5001A62803}"/>
              </a:ext>
            </a:extLst>
          </p:cNvPr>
          <p:cNvSpPr>
            <a:spLocks noGrp="1"/>
          </p:cNvSpPr>
          <p:nvPr>
            <p:ph type="body" sz="quarter" idx="10"/>
          </p:nvPr>
        </p:nvSpPr>
        <p:spPr>
          <a:xfrm>
            <a:off x="360000" y="2197802"/>
            <a:ext cx="7448550" cy="387798"/>
          </a:xfrm>
        </p:spPr>
        <p:txBody>
          <a:bodyPr/>
          <a:lstStyle/>
          <a:p>
            <a:r>
              <a:rPr lang="en-US" sz="2800" dirty="0"/>
              <a:t>The Data Protection Services Market</a:t>
            </a:r>
          </a:p>
        </p:txBody>
      </p:sp>
    </p:spTree>
    <p:extLst>
      <p:ext uri="{BB962C8B-B14F-4D97-AF65-F5344CB8AC3E}">
        <p14:creationId xmlns:p14="http://schemas.microsoft.com/office/powerpoint/2010/main" val="975134329"/>
      </p:ext>
    </p:extLst>
  </p:cSld>
  <p:clrMapOvr>
    <a:masterClrMapping/>
  </p:clrMapOvr>
  <p:transition>
    <p:fade/>
  </p:transition>
</p:sld>
</file>

<file path=ppt/theme/theme1.xml><?xml version="1.0" encoding="utf-8"?>
<a:theme xmlns:a="http://schemas.openxmlformats.org/drawingml/2006/main" name="1_Veeam Corporate Slides Template (1)">
  <a:themeElements>
    <a:clrScheme name="Veeam_colors">
      <a:dk1>
        <a:srgbClr val="000000"/>
      </a:dk1>
      <a:lt1>
        <a:srgbClr val="FFFFFF"/>
      </a:lt1>
      <a:dk2>
        <a:srgbClr val="00B336"/>
      </a:dk2>
      <a:lt2>
        <a:srgbClr val="FFFFFF"/>
      </a:lt2>
      <a:accent1>
        <a:srgbClr val="00B336"/>
      </a:accent1>
      <a:accent2>
        <a:srgbClr val="9D9D9C"/>
      </a:accent2>
      <a:accent3>
        <a:srgbClr val="BA0200"/>
      </a:accent3>
      <a:accent4>
        <a:srgbClr val="00B336"/>
      </a:accent4>
      <a:accent5>
        <a:srgbClr val="00B492"/>
      </a:accent5>
      <a:accent6>
        <a:srgbClr val="005F4B"/>
      </a:accent6>
      <a:hlink>
        <a:srgbClr val="00B336"/>
      </a:hlink>
      <a:folHlink>
        <a:srgbClr val="00B336"/>
      </a:folHlink>
    </a:clrScheme>
    <a:fontScheme name="Custom 7">
      <a:majorFont>
        <a:latin typeface="Tahoma"/>
        <a:ea typeface=""/>
        <a:cs typeface=""/>
      </a:majorFont>
      <a:minorFont>
        <a:latin typeface="Tahoma"/>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B33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defPPr algn="ctr" defTabSz="914099" fontAlgn="base">
          <a:spcBef>
            <a:spcPct val="0"/>
          </a:spcBef>
          <a:spcAft>
            <a:spcPct val="0"/>
          </a:spcAft>
          <a:defRPr spc="0" dirty="0">
            <a:gradFill>
              <a:gsLst>
                <a:gs pos="0">
                  <a:srgbClr val="FFFFFF"/>
                </a:gs>
                <a:gs pos="100000">
                  <a:srgbClr val="FFFFFF"/>
                </a:gs>
              </a:gsLst>
              <a:lin ang="5400000" scaled="0"/>
            </a:gradFill>
            <a:latin typeface="+mj-lt"/>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19050">
          <a:solidFill>
            <a:srgbClr val="00B336"/>
          </a:solidFill>
          <a:tailEnd type="arrow" w="med" len="sm"/>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ctr">
        <a:spAutoFit/>
      </a:bodyPr>
      <a:lstStyle>
        <a:defPPr algn="ctr">
          <a:defRPr dirty="0" err="1" smtClean="0">
            <a:gradFill>
              <a:gsLst>
                <a:gs pos="0">
                  <a:schemeClr val="tx1"/>
                </a:gs>
                <a:gs pos="86000">
                  <a:schemeClr val="tx1"/>
                </a:gs>
              </a:gsLst>
              <a:lin ang="5400000" scaled="0"/>
            </a:gradFill>
            <a:latin typeface="+mj-lt"/>
          </a:defRPr>
        </a:defPPr>
      </a:lstStyle>
    </a:txDef>
  </a:objectDefaults>
  <a:extraClrSchemeLst/>
  <a:extLst>
    <a:ext uri="{05A4C25C-085E-4340-85A3-A5531E510DB2}">
      <thm15:themeFamily xmlns:thm15="http://schemas.microsoft.com/office/thememl/2012/main" name="Veeam_Corporate_Template_16x9" id="{6CBA38E1-9802-4898-A09B-5BF7DE522045}" vid="{9C3FAA57-619B-429C-93BE-F76CBA5F5F1C}"/>
    </a:ext>
  </a:extLst>
</a:theme>
</file>

<file path=ppt/theme/theme2.xml><?xml version="1.0" encoding="utf-8"?>
<a:theme xmlns:a="http://schemas.openxmlformats.org/drawingml/2006/main" name="Veeam Corporate Slides Template">
  <a:themeElements>
    <a:clrScheme name="Veeam_colors">
      <a:dk1>
        <a:srgbClr val="000000"/>
      </a:dk1>
      <a:lt1>
        <a:srgbClr val="FFFFFF"/>
      </a:lt1>
      <a:dk2>
        <a:srgbClr val="00B336"/>
      </a:dk2>
      <a:lt2>
        <a:srgbClr val="FFFFFF"/>
      </a:lt2>
      <a:accent1>
        <a:srgbClr val="00B336"/>
      </a:accent1>
      <a:accent2>
        <a:srgbClr val="9D9D9C"/>
      </a:accent2>
      <a:accent3>
        <a:srgbClr val="BA0200"/>
      </a:accent3>
      <a:accent4>
        <a:srgbClr val="00B336"/>
      </a:accent4>
      <a:accent5>
        <a:srgbClr val="00B492"/>
      </a:accent5>
      <a:accent6>
        <a:srgbClr val="005F4B"/>
      </a:accent6>
      <a:hlink>
        <a:srgbClr val="00B336"/>
      </a:hlink>
      <a:folHlink>
        <a:srgbClr val="00B336"/>
      </a:folHlink>
    </a:clrScheme>
    <a:fontScheme name="Custom 7">
      <a:majorFont>
        <a:latin typeface="Tahoma"/>
        <a:ea typeface=""/>
        <a:cs typeface=""/>
      </a:majorFont>
      <a:minorFont>
        <a:latin typeface="Tahoma"/>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B33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defPPr algn="ctr" defTabSz="914099" fontAlgn="base">
          <a:spcBef>
            <a:spcPct val="0"/>
          </a:spcBef>
          <a:spcAft>
            <a:spcPct val="0"/>
          </a:spcAft>
          <a:defRPr spc="0" dirty="0">
            <a:gradFill>
              <a:gsLst>
                <a:gs pos="0">
                  <a:srgbClr val="FFFFFF"/>
                </a:gs>
                <a:gs pos="100000">
                  <a:srgbClr val="FFFFFF"/>
                </a:gs>
              </a:gsLst>
              <a:lin ang="5400000" scaled="0"/>
            </a:gradFill>
            <a:latin typeface="+mj-lt"/>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19050">
          <a:solidFill>
            <a:srgbClr val="00B336"/>
          </a:solidFill>
          <a:tailEnd type="arrow" w="med" len="sm"/>
        </a:ln>
      </a:spPr>
      <a:bodyPr/>
      <a:lstStyle/>
      <a:style>
        <a:lnRef idx="1">
          <a:schemeClr val="accent1"/>
        </a:lnRef>
        <a:fillRef idx="0">
          <a:schemeClr val="accent1"/>
        </a:fillRef>
        <a:effectRef idx="0">
          <a:schemeClr val="accent1"/>
        </a:effectRef>
        <a:fontRef idx="minor">
          <a:schemeClr val="tx1"/>
        </a:fontRef>
      </a:style>
    </a:lnDef>
    <a:txDef>
      <a:spPr/>
      <a:bodyPr wrap="square" rtlCol="0" anchor="ctr">
        <a:spAutoFit/>
      </a:bodyPr>
      <a:lstStyle>
        <a:defPPr algn="ctr">
          <a:defRPr dirty="0" smtClean="0"/>
        </a:defPPr>
      </a:lstStyle>
    </a:txDef>
  </a:objectDefaults>
  <a:extraClrSchemeLst/>
  <a:extLst>
    <a:ext uri="{05A4C25C-085E-4340-85A3-A5531E510DB2}">
      <thm15:themeFamily xmlns:thm15="http://schemas.microsoft.com/office/thememl/2012/main" name="Veeam_Corporate_Template_16x9" id="{6CBA38E1-9802-4898-A09B-5BF7DE522045}" vid="{857F141E-2C10-42D3-8F02-882F5C66D3AB}"/>
    </a:ext>
  </a:extLst>
</a:theme>
</file>

<file path=ppt/theme/theme3.xml><?xml version="1.0" encoding="utf-8"?>
<a:theme xmlns:a="http://schemas.openxmlformats.org/drawingml/2006/main" name="6_Veeam Corporate Slides Template (1)">
  <a:themeElements>
    <a:clrScheme name="Veeam_colors">
      <a:dk1>
        <a:srgbClr val="000000"/>
      </a:dk1>
      <a:lt1>
        <a:srgbClr val="FFFFFF"/>
      </a:lt1>
      <a:dk2>
        <a:srgbClr val="00B336"/>
      </a:dk2>
      <a:lt2>
        <a:srgbClr val="FFFFFF"/>
      </a:lt2>
      <a:accent1>
        <a:srgbClr val="00B336"/>
      </a:accent1>
      <a:accent2>
        <a:srgbClr val="9D9D9C"/>
      </a:accent2>
      <a:accent3>
        <a:srgbClr val="BA0200"/>
      </a:accent3>
      <a:accent4>
        <a:srgbClr val="00B336"/>
      </a:accent4>
      <a:accent5>
        <a:srgbClr val="00B492"/>
      </a:accent5>
      <a:accent6>
        <a:srgbClr val="005F4B"/>
      </a:accent6>
      <a:hlink>
        <a:srgbClr val="00B336"/>
      </a:hlink>
      <a:folHlink>
        <a:srgbClr val="00B336"/>
      </a:folHlink>
    </a:clrScheme>
    <a:fontScheme name="Custom 7">
      <a:majorFont>
        <a:latin typeface="Tahoma"/>
        <a:ea typeface=""/>
        <a:cs typeface=""/>
      </a:majorFont>
      <a:minorFont>
        <a:latin typeface="Tahoma"/>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B33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defPPr algn="ctr" defTabSz="914099" fontAlgn="base">
          <a:spcBef>
            <a:spcPct val="0"/>
          </a:spcBef>
          <a:spcAft>
            <a:spcPct val="0"/>
          </a:spcAft>
          <a:defRPr spc="0" dirty="0">
            <a:gradFill>
              <a:gsLst>
                <a:gs pos="0">
                  <a:srgbClr val="FFFFFF"/>
                </a:gs>
                <a:gs pos="100000">
                  <a:srgbClr val="FFFFFF"/>
                </a:gs>
              </a:gsLst>
              <a:lin ang="5400000" scaled="0"/>
            </a:gradFill>
            <a:latin typeface="+mj-lt"/>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19050">
          <a:solidFill>
            <a:srgbClr val="00B336"/>
          </a:solidFill>
          <a:tailEnd type="arrow" w="med" len="sm"/>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ctr">
        <a:spAutoFit/>
      </a:bodyPr>
      <a:lstStyle>
        <a:defPPr algn="ctr">
          <a:defRPr dirty="0" err="1" smtClean="0">
            <a:gradFill>
              <a:gsLst>
                <a:gs pos="0">
                  <a:schemeClr val="tx1"/>
                </a:gs>
                <a:gs pos="86000">
                  <a:schemeClr val="tx1"/>
                </a:gs>
              </a:gsLst>
              <a:lin ang="5400000" scaled="0"/>
            </a:gradFill>
            <a:latin typeface="+mj-lt"/>
          </a:defRPr>
        </a:defPPr>
      </a:lstStyle>
    </a:txDef>
  </a:objectDefaults>
  <a:extraClrSchemeLst/>
</a:theme>
</file>

<file path=ppt/theme/theme4.xml><?xml version="1.0" encoding="utf-8"?>
<a:theme xmlns:a="http://schemas.openxmlformats.org/drawingml/2006/main" name="13_Veeam Corporate Slides Template">
  <a:themeElements>
    <a:clrScheme name="Veeam_colors">
      <a:dk1>
        <a:srgbClr val="000000"/>
      </a:dk1>
      <a:lt1>
        <a:srgbClr val="FFFFFF"/>
      </a:lt1>
      <a:dk2>
        <a:srgbClr val="00B336"/>
      </a:dk2>
      <a:lt2>
        <a:srgbClr val="FFFFFF"/>
      </a:lt2>
      <a:accent1>
        <a:srgbClr val="00B336"/>
      </a:accent1>
      <a:accent2>
        <a:srgbClr val="9D9D9C"/>
      </a:accent2>
      <a:accent3>
        <a:srgbClr val="BA0200"/>
      </a:accent3>
      <a:accent4>
        <a:srgbClr val="00B336"/>
      </a:accent4>
      <a:accent5>
        <a:srgbClr val="00B492"/>
      </a:accent5>
      <a:accent6>
        <a:srgbClr val="005F4B"/>
      </a:accent6>
      <a:hlink>
        <a:srgbClr val="00B0F0"/>
      </a:hlink>
      <a:folHlink>
        <a:srgbClr val="0070C0"/>
      </a:folHlink>
    </a:clrScheme>
    <a:fontScheme name="Custom 7">
      <a:majorFont>
        <a:latin typeface="Tahoma"/>
        <a:ea typeface=""/>
        <a:cs typeface=""/>
      </a:majorFont>
      <a:minorFont>
        <a:latin typeface="Tahoma"/>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B33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defPPr algn="ctr" defTabSz="914099" fontAlgn="base">
          <a:spcBef>
            <a:spcPct val="0"/>
          </a:spcBef>
          <a:spcAft>
            <a:spcPct val="0"/>
          </a:spcAft>
          <a:defRPr spc="0" dirty="0">
            <a:gradFill>
              <a:gsLst>
                <a:gs pos="0">
                  <a:srgbClr val="FFFFFF"/>
                </a:gs>
                <a:gs pos="100000">
                  <a:srgbClr val="FFFFFF"/>
                </a:gs>
              </a:gsLst>
              <a:lin ang="5400000" scaled="0"/>
            </a:gradFill>
            <a:latin typeface="+mj-lt"/>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19050">
          <a:solidFill>
            <a:srgbClr val="00B336"/>
          </a:solidFill>
          <a:tailEnd type="arrow" w="med" len="sm"/>
        </a:ln>
      </a:spPr>
      <a:bodyPr/>
      <a:lstStyle/>
      <a:style>
        <a:lnRef idx="1">
          <a:schemeClr val="accent1"/>
        </a:lnRef>
        <a:fillRef idx="0">
          <a:schemeClr val="accent1"/>
        </a:fillRef>
        <a:effectRef idx="0">
          <a:schemeClr val="accent1"/>
        </a:effectRef>
        <a:fontRef idx="minor">
          <a:schemeClr val="tx1"/>
        </a:fontRef>
      </a:style>
    </a:lnDef>
    <a:txDef>
      <a:spPr/>
      <a:bodyPr wrap="square" rtlCol="0" anchor="ctr">
        <a:spAutoFit/>
      </a:bodyPr>
      <a:lstStyle>
        <a:defPPr algn="ctr">
          <a:defRPr dirty="0" smtClean="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2714</TotalTime>
  <Words>1708</Words>
  <Application>Microsoft Office PowerPoint</Application>
  <PresentationFormat>On-screen Show (16:9)</PresentationFormat>
  <Paragraphs>244</Paragraphs>
  <Slides>33</Slides>
  <Notes>23</Notes>
  <HiddenSlides>1</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33</vt:i4>
      </vt:variant>
    </vt:vector>
  </HeadingPairs>
  <TitlesOfParts>
    <vt:vector size="40" baseType="lpstr">
      <vt:lpstr>Arial</vt:lpstr>
      <vt:lpstr>Calibri</vt:lpstr>
      <vt:lpstr>Tahoma</vt:lpstr>
      <vt:lpstr>1_Veeam Corporate Slides Template (1)</vt:lpstr>
      <vt:lpstr>Veeam Corporate Slides Template</vt:lpstr>
      <vt:lpstr>6_Veeam Corporate Slides Template (1)</vt:lpstr>
      <vt:lpstr>13_Veeam Corporate Slides Template</vt:lpstr>
      <vt:lpstr>PowerPoint Presentation</vt:lpstr>
      <vt:lpstr>Veeam UK&amp;I Cloud Team -2019</vt:lpstr>
      <vt:lpstr>The Veeam Cloud Technical Team </vt:lpstr>
      <vt:lpstr>PowerPoint Presentation</vt:lpstr>
      <vt:lpstr>PowerPoint Presentation</vt:lpstr>
      <vt:lpstr>PowerPoint Presentation</vt:lpstr>
      <vt:lpstr>PowerPoint Presentation</vt:lpstr>
      <vt:lpstr>Veeam new normal: Land and expand</vt:lpstr>
      <vt:lpstr>PowerPoint Presentation</vt:lpstr>
      <vt:lpstr>PowerPoint Presentation</vt:lpstr>
      <vt:lpstr>Backup &amp; disaster recovery</vt:lpstr>
      <vt:lpstr>PowerPoint Presentation</vt:lpstr>
      <vt:lpstr>Uptake</vt:lpstr>
      <vt:lpstr>PowerPoint Presentation</vt:lpstr>
      <vt:lpstr>Definition</vt:lpstr>
      <vt:lpstr>PowerPoint Presentation</vt:lpstr>
      <vt:lpstr>What is Cloud Connect?</vt:lpstr>
      <vt:lpstr>PowerPoint Presentation</vt:lpstr>
      <vt:lpstr>PowerPoint Presentation</vt:lpstr>
      <vt:lpstr>PowerPoint Presentation</vt:lpstr>
      <vt:lpstr>VCSP Creates a per GB Cost</vt:lpstr>
      <vt:lpstr>How VCSPs are Found</vt:lpstr>
      <vt:lpstr>Example - Per GB Commodity Calculator</vt:lpstr>
      <vt:lpstr>Lead Hits</vt:lpstr>
      <vt:lpstr>PowerPoint Presentation</vt:lpstr>
      <vt:lpstr>BaaS - Whitespace</vt:lpstr>
      <vt:lpstr>PowerPoint Presentation</vt:lpstr>
      <vt:lpstr>White labelling — The reselling of a service provided by a VCSP partner</vt:lpstr>
      <vt:lpstr>Routes to market for Veeam-powered services</vt:lpstr>
      <vt:lpstr>PowerPoint Presentation</vt:lpstr>
      <vt:lpstr>Per VM Backup as a Service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Anastasia Balagurova</dc:creator>
  <cp:lastModifiedBy>Glenn Byrne</cp:lastModifiedBy>
  <cp:revision>155</cp:revision>
  <dcterms:created xsi:type="dcterms:W3CDTF">2017-03-03T16:13:40Z</dcterms:created>
  <dcterms:modified xsi:type="dcterms:W3CDTF">2019-07-12T10:28:23Z</dcterms:modified>
</cp:coreProperties>
</file>